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63" r:id="rId2"/>
    <p:sldId id="256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8655"/>
    <a:srgbClr val="86732D"/>
    <a:srgbClr val="AB6E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67" autoAdjust="0"/>
    <p:restoredTop sz="96357" autoAdjust="0"/>
  </p:normalViewPr>
  <p:slideViewPr>
    <p:cSldViewPr snapToGrid="0">
      <p:cViewPr varScale="1">
        <p:scale>
          <a:sx n="72" d="100"/>
          <a:sy n="72" d="100"/>
        </p:scale>
        <p:origin x="6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svg"/><Relationship Id="rId1" Type="http://schemas.openxmlformats.org/officeDocument/2006/relationships/image" Target="../media/image4.pn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svg"/><Relationship Id="rId1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svg"/><Relationship Id="rId1" Type="http://schemas.openxmlformats.org/officeDocument/2006/relationships/image" Target="../media/image4.pn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svg"/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61E8E0-289B-4DC0-90EA-A44CD9777E7D}" type="doc">
      <dgm:prSet loTypeId="urn:microsoft.com/office/officeart/2005/8/layout/h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99F84308-0D5A-420A-9D05-5E9FE6BB6FF1}">
      <dgm:prSet phldrT="[Text]"/>
      <dgm:spPr/>
      <dgm:t>
        <a:bodyPr/>
        <a:lstStyle/>
        <a:p>
          <a:r>
            <a:rPr lang="en-GB" b="1" dirty="0"/>
            <a:t>1. Our Children and The Curriculum</a:t>
          </a:r>
        </a:p>
      </dgm:t>
    </dgm:pt>
    <dgm:pt modelId="{D8B977E4-18B6-4D40-A32D-D9E85D90F470}" type="parTrans" cxnId="{37240EC3-B49E-4940-91D9-83C5F7C575F9}">
      <dgm:prSet/>
      <dgm:spPr/>
      <dgm:t>
        <a:bodyPr/>
        <a:lstStyle/>
        <a:p>
          <a:endParaRPr lang="en-GB"/>
        </a:p>
      </dgm:t>
    </dgm:pt>
    <dgm:pt modelId="{60E0D53C-4EBD-4684-A502-32E7E84084DF}" type="sibTrans" cxnId="{37240EC3-B49E-4940-91D9-83C5F7C575F9}">
      <dgm:prSet/>
      <dgm:spPr/>
      <dgm:t>
        <a:bodyPr/>
        <a:lstStyle/>
        <a:p>
          <a:endParaRPr lang="en-GB"/>
        </a:p>
      </dgm:t>
    </dgm:pt>
    <dgm:pt modelId="{77C9A248-F9B6-4867-BA7B-56FF3ACAF3B3}">
      <dgm:prSet phldrT="[Text]"/>
      <dgm:spPr/>
      <dgm:t>
        <a:bodyPr/>
        <a:lstStyle/>
        <a:p>
          <a:r>
            <a:rPr lang="en-GB" dirty="0"/>
            <a:t>Review the current teaching and learning to understanding levels of environmental and sustainability literacy within curriculum</a:t>
          </a:r>
        </a:p>
      </dgm:t>
    </dgm:pt>
    <dgm:pt modelId="{792A394B-9E92-478D-BC38-6ED38BBDF935}" type="parTrans" cxnId="{B2296A71-0EF0-48E1-9FEF-1194F735A1B3}">
      <dgm:prSet/>
      <dgm:spPr/>
      <dgm:t>
        <a:bodyPr/>
        <a:lstStyle/>
        <a:p>
          <a:endParaRPr lang="en-GB"/>
        </a:p>
      </dgm:t>
    </dgm:pt>
    <dgm:pt modelId="{5FC773B5-E0C0-4377-B135-444D2C882923}" type="sibTrans" cxnId="{B2296A71-0EF0-48E1-9FEF-1194F735A1B3}">
      <dgm:prSet/>
      <dgm:spPr/>
      <dgm:t>
        <a:bodyPr/>
        <a:lstStyle/>
        <a:p>
          <a:endParaRPr lang="en-GB"/>
        </a:p>
      </dgm:t>
    </dgm:pt>
    <dgm:pt modelId="{49755B2E-8AF3-4B66-A18B-B759DC1797D0}">
      <dgm:prSet phldrT="[Text]"/>
      <dgm:spPr/>
      <dgm:t>
        <a:bodyPr/>
        <a:lstStyle/>
        <a:p>
          <a:r>
            <a:rPr lang="en-GB" b="1" dirty="0"/>
            <a:t>2. Our Assets, Buildings and Land</a:t>
          </a:r>
        </a:p>
      </dgm:t>
    </dgm:pt>
    <dgm:pt modelId="{6EB12F63-D47E-4846-B485-22BBDB837F76}" type="parTrans" cxnId="{7919CCF8-F748-4566-AF45-2F0EBD2E3539}">
      <dgm:prSet/>
      <dgm:spPr/>
      <dgm:t>
        <a:bodyPr/>
        <a:lstStyle/>
        <a:p>
          <a:endParaRPr lang="en-GB"/>
        </a:p>
      </dgm:t>
    </dgm:pt>
    <dgm:pt modelId="{68CC7610-1D6E-4CB8-8388-49E8A1A59F23}" type="sibTrans" cxnId="{7919CCF8-F748-4566-AF45-2F0EBD2E3539}">
      <dgm:prSet/>
      <dgm:spPr/>
      <dgm:t>
        <a:bodyPr/>
        <a:lstStyle/>
        <a:p>
          <a:endParaRPr lang="en-GB"/>
        </a:p>
      </dgm:t>
    </dgm:pt>
    <dgm:pt modelId="{EDED01A1-BFEE-4EC7-B9FC-89CFCBCAFF5C}">
      <dgm:prSet phldrT="[Text]"/>
      <dgm:spPr/>
      <dgm:t>
        <a:bodyPr/>
        <a:lstStyle/>
        <a:p>
          <a:r>
            <a:rPr lang="en-GB" dirty="0"/>
            <a:t>Measure environmental impacts of a range of the schools estates based activities in order to establish baselines against which targets for improvement can be set</a:t>
          </a:r>
        </a:p>
      </dgm:t>
    </dgm:pt>
    <dgm:pt modelId="{26FB7A6E-7148-426A-BAD1-57F5ADB42FA7}" type="parTrans" cxnId="{1D495087-6535-43B1-A9F0-D0EDC237F8AA}">
      <dgm:prSet/>
      <dgm:spPr/>
      <dgm:t>
        <a:bodyPr/>
        <a:lstStyle/>
        <a:p>
          <a:endParaRPr lang="en-GB"/>
        </a:p>
      </dgm:t>
    </dgm:pt>
    <dgm:pt modelId="{36418096-A1C6-4988-A6C1-78A6AE8ABF92}" type="sibTrans" cxnId="{1D495087-6535-43B1-A9F0-D0EDC237F8AA}">
      <dgm:prSet/>
      <dgm:spPr/>
      <dgm:t>
        <a:bodyPr/>
        <a:lstStyle/>
        <a:p>
          <a:endParaRPr lang="en-GB"/>
        </a:p>
      </dgm:t>
    </dgm:pt>
    <dgm:pt modelId="{14EB3445-A6B4-4C2B-84C3-CBB15E36980C}">
      <dgm:prSet phldrT="[Text]"/>
      <dgm:spPr/>
      <dgm:t>
        <a:bodyPr/>
        <a:lstStyle/>
        <a:p>
          <a:r>
            <a:rPr lang="en-GB" dirty="0"/>
            <a:t>Explore grants available for  sustainable enhancements</a:t>
          </a:r>
        </a:p>
      </dgm:t>
    </dgm:pt>
    <dgm:pt modelId="{A234E1EA-0994-4F2F-9176-94AA14118352}" type="parTrans" cxnId="{A4994F55-E44E-4F7B-B56E-3FA41AF5D35F}">
      <dgm:prSet/>
      <dgm:spPr/>
      <dgm:t>
        <a:bodyPr/>
        <a:lstStyle/>
        <a:p>
          <a:endParaRPr lang="en-GB"/>
        </a:p>
      </dgm:t>
    </dgm:pt>
    <dgm:pt modelId="{4A8E122C-63C5-4743-826A-791FB3BC0229}" type="sibTrans" cxnId="{A4994F55-E44E-4F7B-B56E-3FA41AF5D35F}">
      <dgm:prSet/>
      <dgm:spPr/>
      <dgm:t>
        <a:bodyPr/>
        <a:lstStyle/>
        <a:p>
          <a:endParaRPr lang="en-GB"/>
        </a:p>
      </dgm:t>
    </dgm:pt>
    <dgm:pt modelId="{51E4A30E-4E19-4BA1-804D-140B31F9E457}">
      <dgm:prSet phldrT="[Text]"/>
      <dgm:spPr/>
      <dgm:t>
        <a:bodyPr/>
        <a:lstStyle/>
        <a:p>
          <a:r>
            <a:rPr lang="en-GB" b="1" dirty="0"/>
            <a:t>3. Our Community and the Wider Environment</a:t>
          </a:r>
        </a:p>
      </dgm:t>
    </dgm:pt>
    <dgm:pt modelId="{5743223C-8665-4CC6-95C7-B308956C1772}" type="parTrans" cxnId="{A41A1B4C-6671-46A5-AC35-FCF4505CA236}">
      <dgm:prSet/>
      <dgm:spPr/>
      <dgm:t>
        <a:bodyPr/>
        <a:lstStyle/>
        <a:p>
          <a:endParaRPr lang="en-GB"/>
        </a:p>
      </dgm:t>
    </dgm:pt>
    <dgm:pt modelId="{FEC60E12-F736-4ADA-B99C-E9017BF0396C}" type="sibTrans" cxnId="{A41A1B4C-6671-46A5-AC35-FCF4505CA236}">
      <dgm:prSet/>
      <dgm:spPr/>
      <dgm:t>
        <a:bodyPr/>
        <a:lstStyle/>
        <a:p>
          <a:endParaRPr lang="en-GB"/>
        </a:p>
      </dgm:t>
    </dgm:pt>
    <dgm:pt modelId="{C34F31A0-1F36-4BE0-9B89-298B09BA8BF8}">
      <dgm:prSet phldrT="[Text]"/>
      <dgm:spPr/>
      <dgm:t>
        <a:bodyPr/>
        <a:lstStyle/>
        <a:p>
          <a:r>
            <a:rPr lang="en-GB" dirty="0"/>
            <a:t>Regular and effective communication with school stakeholders</a:t>
          </a:r>
        </a:p>
      </dgm:t>
    </dgm:pt>
    <dgm:pt modelId="{AEE2E907-CE1C-41F4-9899-F7A86300E822}" type="parTrans" cxnId="{ABFAB3ED-D757-41C0-91F7-2838A3836A69}">
      <dgm:prSet/>
      <dgm:spPr/>
      <dgm:t>
        <a:bodyPr/>
        <a:lstStyle/>
        <a:p>
          <a:endParaRPr lang="en-GB"/>
        </a:p>
      </dgm:t>
    </dgm:pt>
    <dgm:pt modelId="{ED84BC59-1212-4C4A-A94A-B678C3088025}" type="sibTrans" cxnId="{ABFAB3ED-D757-41C0-91F7-2838A3836A69}">
      <dgm:prSet/>
      <dgm:spPr/>
      <dgm:t>
        <a:bodyPr/>
        <a:lstStyle/>
        <a:p>
          <a:endParaRPr lang="en-GB"/>
        </a:p>
      </dgm:t>
    </dgm:pt>
    <dgm:pt modelId="{0227D616-85EE-4983-95C7-AD551DFC509E}">
      <dgm:prSet phldrT="[Text]"/>
      <dgm:spPr/>
      <dgm:t>
        <a:bodyPr/>
        <a:lstStyle/>
        <a:p>
          <a:r>
            <a:rPr lang="en-GB" dirty="0"/>
            <a:t>Training for staff, pupils and parents on practical actions to mitigate environmental damage</a:t>
          </a:r>
        </a:p>
      </dgm:t>
    </dgm:pt>
    <dgm:pt modelId="{C71192F1-9895-47CD-A6E0-F12AF00C7807}" type="parTrans" cxnId="{082A99E5-37AC-437C-A666-78CE638A9936}">
      <dgm:prSet/>
      <dgm:spPr/>
      <dgm:t>
        <a:bodyPr/>
        <a:lstStyle/>
        <a:p>
          <a:endParaRPr lang="en-GB"/>
        </a:p>
      </dgm:t>
    </dgm:pt>
    <dgm:pt modelId="{B94D8D22-2AF4-4C64-925E-4BC46F1634A6}" type="sibTrans" cxnId="{082A99E5-37AC-437C-A666-78CE638A9936}">
      <dgm:prSet/>
      <dgm:spPr/>
      <dgm:t>
        <a:bodyPr/>
        <a:lstStyle/>
        <a:p>
          <a:endParaRPr lang="en-GB"/>
        </a:p>
      </dgm:t>
    </dgm:pt>
    <dgm:pt modelId="{B525CB7B-11E8-41A6-9F27-6160FA099970}">
      <dgm:prSet phldrT="[Text]"/>
      <dgm:spPr/>
      <dgm:t>
        <a:bodyPr/>
        <a:lstStyle/>
        <a:p>
          <a:endParaRPr lang="en-GB" dirty="0"/>
        </a:p>
      </dgm:t>
    </dgm:pt>
    <dgm:pt modelId="{385A1403-43F2-452A-942E-12A6C60C1058}" type="parTrans" cxnId="{0D580E81-078A-471F-849C-7D4CD44707C7}">
      <dgm:prSet/>
      <dgm:spPr/>
      <dgm:t>
        <a:bodyPr/>
        <a:lstStyle/>
        <a:p>
          <a:endParaRPr lang="en-GB"/>
        </a:p>
      </dgm:t>
    </dgm:pt>
    <dgm:pt modelId="{DAC720F6-B6A9-48E7-A6A2-1BE91D2B2052}" type="sibTrans" cxnId="{0D580E81-078A-471F-849C-7D4CD44707C7}">
      <dgm:prSet/>
      <dgm:spPr/>
      <dgm:t>
        <a:bodyPr/>
        <a:lstStyle/>
        <a:p>
          <a:endParaRPr lang="en-GB"/>
        </a:p>
      </dgm:t>
    </dgm:pt>
    <dgm:pt modelId="{F88A6BFE-38E5-4667-BA40-F7CF6DD00639}">
      <dgm:prSet phldrT="[Text]"/>
      <dgm:spPr/>
      <dgm:t>
        <a:bodyPr/>
        <a:lstStyle/>
        <a:p>
          <a:r>
            <a:rPr lang="en-GB" dirty="0"/>
            <a:t>Identify partners to work with to enhance biodiversity on our land</a:t>
          </a:r>
        </a:p>
      </dgm:t>
    </dgm:pt>
    <dgm:pt modelId="{B162E717-D7D6-46B6-A7E1-9EF86D02185D}" type="parTrans" cxnId="{D1741662-741A-44A1-BAA7-FCC06702966C}">
      <dgm:prSet/>
      <dgm:spPr/>
      <dgm:t>
        <a:bodyPr/>
        <a:lstStyle/>
        <a:p>
          <a:endParaRPr lang="en-GB"/>
        </a:p>
      </dgm:t>
    </dgm:pt>
    <dgm:pt modelId="{AB497512-6878-4422-824C-B784C69B4ADF}" type="sibTrans" cxnId="{D1741662-741A-44A1-BAA7-FCC06702966C}">
      <dgm:prSet/>
      <dgm:spPr/>
      <dgm:t>
        <a:bodyPr/>
        <a:lstStyle/>
        <a:p>
          <a:endParaRPr lang="en-GB"/>
        </a:p>
      </dgm:t>
    </dgm:pt>
    <dgm:pt modelId="{E6C19EEB-74AB-402F-9962-54378B5DD190}">
      <dgm:prSet phldrT="[Text]"/>
      <dgm:spPr/>
      <dgm:t>
        <a:bodyPr/>
        <a:lstStyle/>
        <a:p>
          <a:endParaRPr lang="en-GB" dirty="0"/>
        </a:p>
      </dgm:t>
    </dgm:pt>
    <dgm:pt modelId="{B4342B53-8BFB-49F5-B98B-AD2B54798784}" type="parTrans" cxnId="{26617B6A-2721-4DBC-A900-0BCA3D37A71A}">
      <dgm:prSet/>
      <dgm:spPr/>
      <dgm:t>
        <a:bodyPr/>
        <a:lstStyle/>
        <a:p>
          <a:endParaRPr lang="en-GB"/>
        </a:p>
      </dgm:t>
    </dgm:pt>
    <dgm:pt modelId="{5770E055-B671-466B-A169-9703807E4AC9}" type="sibTrans" cxnId="{26617B6A-2721-4DBC-A900-0BCA3D37A71A}">
      <dgm:prSet/>
      <dgm:spPr/>
      <dgm:t>
        <a:bodyPr/>
        <a:lstStyle/>
        <a:p>
          <a:endParaRPr lang="en-GB"/>
        </a:p>
      </dgm:t>
    </dgm:pt>
    <dgm:pt modelId="{244D3288-5734-4EB7-B98D-7B8D59E99137}">
      <dgm:prSet phldrT="[Text]"/>
      <dgm:spPr/>
      <dgm:t>
        <a:bodyPr/>
        <a:lstStyle/>
        <a:p>
          <a:r>
            <a:rPr lang="en-GB" dirty="0"/>
            <a:t>Ensure procurement practices promote sustainability</a:t>
          </a:r>
        </a:p>
      </dgm:t>
    </dgm:pt>
    <dgm:pt modelId="{916EB4DD-AC24-4238-887F-127CD01FA2FA}" type="parTrans" cxnId="{A401F10D-2948-4575-8C31-B74792F6D9C6}">
      <dgm:prSet/>
      <dgm:spPr/>
      <dgm:t>
        <a:bodyPr/>
        <a:lstStyle/>
        <a:p>
          <a:endParaRPr lang="en-GB"/>
        </a:p>
      </dgm:t>
    </dgm:pt>
    <dgm:pt modelId="{1FF3E4A6-4875-45CD-929D-7A827BAB1519}" type="sibTrans" cxnId="{A401F10D-2948-4575-8C31-B74792F6D9C6}">
      <dgm:prSet/>
      <dgm:spPr/>
      <dgm:t>
        <a:bodyPr/>
        <a:lstStyle/>
        <a:p>
          <a:endParaRPr lang="en-GB"/>
        </a:p>
      </dgm:t>
    </dgm:pt>
    <dgm:pt modelId="{A0F35BBA-B33C-432E-8CB3-AB68FEFD3A0A}">
      <dgm:prSet phldrT="[Text]"/>
      <dgm:spPr/>
      <dgm:t>
        <a:bodyPr/>
        <a:lstStyle/>
        <a:p>
          <a:endParaRPr lang="en-GB" dirty="0"/>
        </a:p>
      </dgm:t>
    </dgm:pt>
    <dgm:pt modelId="{2B64E306-60A5-4067-AECC-2D31B82788FC}" type="parTrans" cxnId="{F243DAD1-35D8-48F4-836D-8F7978DACFBF}">
      <dgm:prSet/>
      <dgm:spPr/>
      <dgm:t>
        <a:bodyPr/>
        <a:lstStyle/>
        <a:p>
          <a:endParaRPr lang="en-GB"/>
        </a:p>
      </dgm:t>
    </dgm:pt>
    <dgm:pt modelId="{3E527AF2-78DC-443F-AA20-283E8E19864E}" type="sibTrans" cxnId="{F243DAD1-35D8-48F4-836D-8F7978DACFBF}">
      <dgm:prSet/>
      <dgm:spPr/>
      <dgm:t>
        <a:bodyPr/>
        <a:lstStyle/>
        <a:p>
          <a:endParaRPr lang="en-GB"/>
        </a:p>
      </dgm:t>
    </dgm:pt>
    <dgm:pt modelId="{7C7621A4-750F-431B-8457-90E466637589}">
      <dgm:prSet phldrT="[Text]"/>
      <dgm:spPr/>
      <dgm:t>
        <a:bodyPr/>
        <a:lstStyle/>
        <a:p>
          <a:endParaRPr lang="en-GB" dirty="0"/>
        </a:p>
      </dgm:t>
    </dgm:pt>
    <dgm:pt modelId="{D435623A-5E80-4C5F-9841-9585A4441BCA}" type="parTrans" cxnId="{EAA37142-C735-462B-9482-4367B8D5DC9C}">
      <dgm:prSet/>
      <dgm:spPr/>
      <dgm:t>
        <a:bodyPr/>
        <a:lstStyle/>
        <a:p>
          <a:endParaRPr lang="en-GB"/>
        </a:p>
      </dgm:t>
    </dgm:pt>
    <dgm:pt modelId="{9DF0EF6F-B47C-4ED4-AE3B-3268128605B4}" type="sibTrans" cxnId="{EAA37142-C735-462B-9482-4367B8D5DC9C}">
      <dgm:prSet/>
      <dgm:spPr/>
      <dgm:t>
        <a:bodyPr/>
        <a:lstStyle/>
        <a:p>
          <a:endParaRPr lang="en-GB"/>
        </a:p>
      </dgm:t>
    </dgm:pt>
    <dgm:pt modelId="{67A4A64E-1E3F-4481-B133-E55748FFF34D}">
      <dgm:prSet phldrT="[Text]"/>
      <dgm:spPr/>
      <dgm:t>
        <a:bodyPr/>
        <a:lstStyle/>
        <a:p>
          <a:r>
            <a:rPr lang="en-GB" dirty="0"/>
            <a:t>Carbon, water, energy and waste management</a:t>
          </a:r>
        </a:p>
      </dgm:t>
    </dgm:pt>
    <dgm:pt modelId="{52CD66E1-73B3-4B76-9B35-90B4FF8BA000}" type="parTrans" cxnId="{D42A2BD3-1E9D-46A7-B582-B896984337E5}">
      <dgm:prSet/>
      <dgm:spPr/>
      <dgm:t>
        <a:bodyPr/>
        <a:lstStyle/>
        <a:p>
          <a:endParaRPr lang="en-GB"/>
        </a:p>
      </dgm:t>
    </dgm:pt>
    <dgm:pt modelId="{847F64D0-A6D5-4D6E-AA50-37FFF197E686}" type="sibTrans" cxnId="{D42A2BD3-1E9D-46A7-B582-B896984337E5}">
      <dgm:prSet/>
      <dgm:spPr/>
      <dgm:t>
        <a:bodyPr/>
        <a:lstStyle/>
        <a:p>
          <a:endParaRPr lang="en-GB"/>
        </a:p>
      </dgm:t>
    </dgm:pt>
    <dgm:pt modelId="{79BCB21E-B14F-450E-A0C4-7364717CB4EB}">
      <dgm:prSet phldrT="[Text]"/>
      <dgm:spPr/>
      <dgm:t>
        <a:bodyPr/>
        <a:lstStyle/>
        <a:p>
          <a:endParaRPr lang="en-GB" dirty="0"/>
        </a:p>
      </dgm:t>
    </dgm:pt>
    <dgm:pt modelId="{3013C774-696D-48FF-AA19-AF6137372765}" type="parTrans" cxnId="{6878899B-53A5-42E4-ABC5-C091FCC625AD}">
      <dgm:prSet/>
      <dgm:spPr/>
      <dgm:t>
        <a:bodyPr/>
        <a:lstStyle/>
        <a:p>
          <a:endParaRPr lang="en-GB"/>
        </a:p>
      </dgm:t>
    </dgm:pt>
    <dgm:pt modelId="{4E636BC4-F11F-4ECC-B3EB-E74B2E724343}" type="sibTrans" cxnId="{6878899B-53A5-42E4-ABC5-C091FCC625AD}">
      <dgm:prSet/>
      <dgm:spPr/>
      <dgm:t>
        <a:bodyPr/>
        <a:lstStyle/>
        <a:p>
          <a:endParaRPr lang="en-GB"/>
        </a:p>
      </dgm:t>
    </dgm:pt>
    <dgm:pt modelId="{A4D82BF5-35D5-4230-95E2-F227CC86F2CB}">
      <dgm:prSet phldrT="[Text]"/>
      <dgm:spPr/>
      <dgm:t>
        <a:bodyPr/>
        <a:lstStyle/>
        <a:p>
          <a:r>
            <a:rPr lang="en-GB" dirty="0"/>
            <a:t>Provide range of extra curriculum activities for pupils to engage in learning about the environment</a:t>
          </a:r>
        </a:p>
      </dgm:t>
    </dgm:pt>
    <dgm:pt modelId="{7869142A-9F5A-4B33-AD94-06EA8EDC3A8A}" type="parTrans" cxnId="{863FEAE3-BD59-42F5-AA1D-4DD4B5719E02}">
      <dgm:prSet/>
      <dgm:spPr/>
      <dgm:t>
        <a:bodyPr/>
        <a:lstStyle/>
        <a:p>
          <a:endParaRPr lang="en-GB"/>
        </a:p>
      </dgm:t>
    </dgm:pt>
    <dgm:pt modelId="{1DD46D2A-1A7B-455F-9E6B-53D13BDC1744}" type="sibTrans" cxnId="{863FEAE3-BD59-42F5-AA1D-4DD4B5719E02}">
      <dgm:prSet/>
      <dgm:spPr/>
      <dgm:t>
        <a:bodyPr/>
        <a:lstStyle/>
        <a:p>
          <a:endParaRPr lang="en-GB"/>
        </a:p>
      </dgm:t>
    </dgm:pt>
    <dgm:pt modelId="{32F01BB0-2202-4BF6-9ADA-926476D2B6A6}">
      <dgm:prSet phldrT="[Text]"/>
      <dgm:spPr/>
      <dgm:t>
        <a:bodyPr/>
        <a:lstStyle/>
        <a:p>
          <a:endParaRPr lang="en-GB" dirty="0"/>
        </a:p>
      </dgm:t>
    </dgm:pt>
    <dgm:pt modelId="{EA3EE60B-8572-4597-B1EE-555BCC294AF9}" type="parTrans" cxnId="{D2DF7BD6-BD69-4F90-911E-B2ED22952D69}">
      <dgm:prSet/>
      <dgm:spPr/>
      <dgm:t>
        <a:bodyPr/>
        <a:lstStyle/>
        <a:p>
          <a:endParaRPr lang="en-GB"/>
        </a:p>
      </dgm:t>
    </dgm:pt>
    <dgm:pt modelId="{B3A30AE7-DE86-4218-A73D-23D834468B2C}" type="sibTrans" cxnId="{D2DF7BD6-BD69-4F90-911E-B2ED22952D69}">
      <dgm:prSet/>
      <dgm:spPr/>
      <dgm:t>
        <a:bodyPr/>
        <a:lstStyle/>
        <a:p>
          <a:endParaRPr lang="en-GB"/>
        </a:p>
      </dgm:t>
    </dgm:pt>
    <dgm:pt modelId="{FB61EC97-5634-4607-A3C5-25B6681FDCCE}">
      <dgm:prSet phldrT="[Text]"/>
      <dgm:spPr/>
      <dgm:t>
        <a:bodyPr/>
        <a:lstStyle/>
        <a:p>
          <a:endParaRPr lang="en-GB" dirty="0"/>
        </a:p>
      </dgm:t>
    </dgm:pt>
    <dgm:pt modelId="{D8711CF5-8A25-4CAE-83EE-B3991490D821}" type="parTrans" cxnId="{195E57A3-3F80-47ED-B285-B09439840E68}">
      <dgm:prSet/>
      <dgm:spPr/>
      <dgm:t>
        <a:bodyPr/>
        <a:lstStyle/>
        <a:p>
          <a:endParaRPr lang="en-GB"/>
        </a:p>
      </dgm:t>
    </dgm:pt>
    <dgm:pt modelId="{E3AEAF0E-F7EC-472E-97CC-2A1754F72D6B}" type="sibTrans" cxnId="{195E57A3-3F80-47ED-B285-B09439840E68}">
      <dgm:prSet/>
      <dgm:spPr/>
      <dgm:t>
        <a:bodyPr/>
        <a:lstStyle/>
        <a:p>
          <a:endParaRPr lang="en-GB"/>
        </a:p>
      </dgm:t>
    </dgm:pt>
    <dgm:pt modelId="{62DB0830-CAC9-421F-9D0B-F6E3EF49CD93}">
      <dgm:prSet phldrT="[Text]"/>
      <dgm:spPr/>
      <dgm:t>
        <a:bodyPr/>
        <a:lstStyle/>
        <a:p>
          <a:pPr rtl="0"/>
          <a:r>
            <a:rPr lang="en-GB" dirty="0">
              <a:latin typeface="Trebuchet MS" panose="020B0603020202020204"/>
            </a:rPr>
            <a:t>Engage Parish, Local</a:t>
          </a:r>
          <a:r>
            <a:rPr lang="en-GB" dirty="0"/>
            <a:t> </a:t>
          </a:r>
          <a:r>
            <a:rPr lang="en-GB" dirty="0">
              <a:latin typeface="Trebuchet MS" panose="020B0603020202020204"/>
            </a:rPr>
            <a:t>and Country Councils to establish cocreation opportunities</a:t>
          </a:r>
          <a:endParaRPr lang="en-GB" dirty="0"/>
        </a:p>
      </dgm:t>
    </dgm:pt>
    <dgm:pt modelId="{7D224DB5-6E6D-47CE-8F69-C158778552DF}" type="parTrans" cxnId="{4A405907-1FDB-413F-ABCC-DCBAF1CFCD21}">
      <dgm:prSet/>
      <dgm:spPr/>
      <dgm:t>
        <a:bodyPr/>
        <a:lstStyle/>
        <a:p>
          <a:endParaRPr lang="en-GB"/>
        </a:p>
      </dgm:t>
    </dgm:pt>
    <dgm:pt modelId="{9238CBFA-3D09-458D-9BF7-AAB3A7036D90}" type="sibTrans" cxnId="{4A405907-1FDB-413F-ABCC-DCBAF1CFCD21}">
      <dgm:prSet/>
      <dgm:spPr/>
      <dgm:t>
        <a:bodyPr/>
        <a:lstStyle/>
        <a:p>
          <a:endParaRPr lang="en-GB"/>
        </a:p>
      </dgm:t>
    </dgm:pt>
    <dgm:pt modelId="{7FA8BB78-D6CB-4BD7-A5BF-DF5DC18FF4B4}">
      <dgm:prSet phldrT="[Text]"/>
      <dgm:spPr/>
      <dgm:t>
        <a:bodyPr/>
        <a:lstStyle/>
        <a:p>
          <a:endParaRPr lang="en-GB" dirty="0"/>
        </a:p>
      </dgm:t>
    </dgm:pt>
    <dgm:pt modelId="{2D3B9F7F-3D72-4FD4-830B-C63BB798F4BF}" type="parTrans" cxnId="{F8E3975D-AB77-4CB9-A148-1A2BCC826F95}">
      <dgm:prSet/>
      <dgm:spPr/>
      <dgm:t>
        <a:bodyPr/>
        <a:lstStyle/>
        <a:p>
          <a:endParaRPr lang="en-GB"/>
        </a:p>
      </dgm:t>
    </dgm:pt>
    <dgm:pt modelId="{9DEF653A-D259-42B8-986D-B15346BE588F}" type="sibTrans" cxnId="{F8E3975D-AB77-4CB9-A148-1A2BCC826F95}">
      <dgm:prSet/>
      <dgm:spPr/>
      <dgm:t>
        <a:bodyPr/>
        <a:lstStyle/>
        <a:p>
          <a:endParaRPr lang="en-GB"/>
        </a:p>
      </dgm:t>
    </dgm:pt>
    <dgm:pt modelId="{AA5E12BB-C9FE-4E06-A332-411041848D86}">
      <dgm:prSet phldrT="[Text]"/>
      <dgm:spPr/>
      <dgm:t>
        <a:bodyPr/>
        <a:lstStyle/>
        <a:p>
          <a:pPr rtl="0"/>
          <a:r>
            <a:rPr lang="en-GB" dirty="0">
              <a:latin typeface="Trebuchet MS" panose="020B0603020202020204"/>
            </a:rPr>
            <a:t>Ensure we learn from and share with DEEP</a:t>
          </a:r>
          <a:endParaRPr lang="en-GB" dirty="0"/>
        </a:p>
      </dgm:t>
    </dgm:pt>
    <dgm:pt modelId="{AE1BD25A-AA37-4DA4-9CC5-00AA617FE2D4}" type="parTrans" cxnId="{2170C02E-CDD6-4647-BF3D-193C83E668C7}">
      <dgm:prSet/>
      <dgm:spPr/>
      <dgm:t>
        <a:bodyPr/>
        <a:lstStyle/>
        <a:p>
          <a:endParaRPr lang="en-GB"/>
        </a:p>
      </dgm:t>
    </dgm:pt>
    <dgm:pt modelId="{2EF787E1-0E43-407E-91CD-AF52C1E8B754}" type="sibTrans" cxnId="{2170C02E-CDD6-4647-BF3D-193C83E668C7}">
      <dgm:prSet/>
      <dgm:spPr/>
      <dgm:t>
        <a:bodyPr/>
        <a:lstStyle/>
        <a:p>
          <a:endParaRPr lang="en-GB"/>
        </a:p>
      </dgm:t>
    </dgm:pt>
    <dgm:pt modelId="{1085F867-E405-402A-B883-4D44A8A96E6B}">
      <dgm:prSet phldrT="[Text]"/>
      <dgm:spPr/>
      <dgm:t>
        <a:bodyPr/>
        <a:lstStyle/>
        <a:p>
          <a:endParaRPr lang="en-GB" dirty="0"/>
        </a:p>
      </dgm:t>
    </dgm:pt>
    <dgm:pt modelId="{C12BD05A-1C2E-42DD-84A7-9C4296429CD0}" type="parTrans" cxnId="{5561ACA7-5272-4D42-8630-1920F9E7B8F6}">
      <dgm:prSet/>
      <dgm:spPr/>
      <dgm:t>
        <a:bodyPr/>
        <a:lstStyle/>
        <a:p>
          <a:endParaRPr lang="en-GB"/>
        </a:p>
      </dgm:t>
    </dgm:pt>
    <dgm:pt modelId="{7020A08E-B084-4216-839A-CED95076D75F}" type="sibTrans" cxnId="{5561ACA7-5272-4D42-8630-1920F9E7B8F6}">
      <dgm:prSet/>
      <dgm:spPr/>
      <dgm:t>
        <a:bodyPr/>
        <a:lstStyle/>
        <a:p>
          <a:endParaRPr lang="en-GB"/>
        </a:p>
      </dgm:t>
    </dgm:pt>
    <dgm:pt modelId="{76047485-2948-4157-A19C-0D09694AB6CF}">
      <dgm:prSet phldrT="[Text]"/>
      <dgm:spPr/>
      <dgm:t>
        <a:bodyPr/>
        <a:lstStyle/>
        <a:p>
          <a:r>
            <a:rPr lang="en-GB" dirty="0"/>
            <a:t>Examine what the school can do to enhance the environment surrounding the school</a:t>
          </a:r>
        </a:p>
      </dgm:t>
    </dgm:pt>
    <dgm:pt modelId="{5860F513-0AEB-43E8-A189-0AA637728891}" type="parTrans" cxnId="{40D62DC7-7F92-48CF-9FE4-9867E99C8612}">
      <dgm:prSet/>
      <dgm:spPr/>
      <dgm:t>
        <a:bodyPr/>
        <a:lstStyle/>
        <a:p>
          <a:endParaRPr lang="en-GB"/>
        </a:p>
      </dgm:t>
    </dgm:pt>
    <dgm:pt modelId="{685A0493-21AD-4BE9-A6F9-6E1D7FD79FFF}" type="sibTrans" cxnId="{40D62DC7-7F92-48CF-9FE4-9867E99C8612}">
      <dgm:prSet/>
      <dgm:spPr/>
      <dgm:t>
        <a:bodyPr/>
        <a:lstStyle/>
        <a:p>
          <a:endParaRPr lang="en-GB"/>
        </a:p>
      </dgm:t>
    </dgm:pt>
    <dgm:pt modelId="{63EECE19-B9AE-4069-914A-D67A0B18E7F5}">
      <dgm:prSet phldrT="[Text]"/>
      <dgm:spPr/>
      <dgm:t>
        <a:bodyPr/>
        <a:lstStyle/>
        <a:p>
          <a:r>
            <a:rPr lang="en-GB" dirty="0"/>
            <a:t>Encourage pupils to understand the relevance of the environmental crisis to their daily lives and the part they can play</a:t>
          </a:r>
        </a:p>
      </dgm:t>
    </dgm:pt>
    <dgm:pt modelId="{1A3B6F27-2B1E-4E2E-9FB8-E80705E9E036}" type="parTrans" cxnId="{3B19FAB6-BFF0-4663-88D3-8F37046037FB}">
      <dgm:prSet/>
      <dgm:spPr/>
      <dgm:t>
        <a:bodyPr/>
        <a:lstStyle/>
        <a:p>
          <a:endParaRPr lang="en-GB"/>
        </a:p>
      </dgm:t>
    </dgm:pt>
    <dgm:pt modelId="{28575A86-64F8-429A-9EBE-CA988620F674}" type="sibTrans" cxnId="{3B19FAB6-BFF0-4663-88D3-8F37046037FB}">
      <dgm:prSet/>
      <dgm:spPr/>
      <dgm:t>
        <a:bodyPr/>
        <a:lstStyle/>
        <a:p>
          <a:endParaRPr lang="en-GB"/>
        </a:p>
      </dgm:t>
    </dgm:pt>
    <dgm:pt modelId="{61B16A64-AD35-4F0A-A5C8-1B89BE452EF5}">
      <dgm:prSet phldrT="[Text]"/>
      <dgm:spPr/>
      <dgm:t>
        <a:bodyPr/>
        <a:lstStyle/>
        <a:p>
          <a:endParaRPr lang="en-GB" dirty="0"/>
        </a:p>
      </dgm:t>
    </dgm:pt>
    <dgm:pt modelId="{F498E51D-67DC-4060-A9C1-C1F78E675604}" type="parTrans" cxnId="{9DBCD9AB-DBFB-4708-9B89-9FDF74BB3861}">
      <dgm:prSet/>
      <dgm:spPr/>
      <dgm:t>
        <a:bodyPr/>
        <a:lstStyle/>
        <a:p>
          <a:endParaRPr lang="en-GB"/>
        </a:p>
      </dgm:t>
    </dgm:pt>
    <dgm:pt modelId="{6099347E-D5F4-43CE-978B-A6105A141ECA}" type="sibTrans" cxnId="{9DBCD9AB-DBFB-4708-9B89-9FDF74BB3861}">
      <dgm:prSet/>
      <dgm:spPr/>
      <dgm:t>
        <a:bodyPr/>
        <a:lstStyle/>
        <a:p>
          <a:endParaRPr lang="en-GB"/>
        </a:p>
      </dgm:t>
    </dgm:pt>
    <dgm:pt modelId="{175BB253-6D4E-4C1C-BCCE-197F45914B6E}">
      <dgm:prSet phldrT="[Text]"/>
      <dgm:spPr/>
      <dgm:t>
        <a:bodyPr/>
        <a:lstStyle/>
        <a:p>
          <a:r>
            <a:rPr lang="en-GB" dirty="0"/>
            <a:t>Embed in the school culture sustainable actions in operational tasks</a:t>
          </a:r>
        </a:p>
      </dgm:t>
    </dgm:pt>
    <dgm:pt modelId="{B68D8AAB-1E7D-4B24-8699-1A3CA1DB4144}" type="parTrans" cxnId="{0867604A-1B78-4D79-856D-32A150507DF6}">
      <dgm:prSet/>
      <dgm:spPr/>
      <dgm:t>
        <a:bodyPr/>
        <a:lstStyle/>
        <a:p>
          <a:endParaRPr lang="en-GB"/>
        </a:p>
      </dgm:t>
    </dgm:pt>
    <dgm:pt modelId="{32BD04C6-DEBF-4E1C-89A8-F9642CF5C3C8}" type="sibTrans" cxnId="{0867604A-1B78-4D79-856D-32A150507DF6}">
      <dgm:prSet/>
      <dgm:spPr/>
      <dgm:t>
        <a:bodyPr/>
        <a:lstStyle/>
        <a:p>
          <a:endParaRPr lang="en-GB"/>
        </a:p>
      </dgm:t>
    </dgm:pt>
    <dgm:pt modelId="{BE4C7D65-9A80-4976-8152-389AFC6A6842}">
      <dgm:prSet phldrT="[Text]"/>
      <dgm:spPr/>
      <dgm:t>
        <a:bodyPr/>
        <a:lstStyle/>
        <a:p>
          <a:pPr rtl="0"/>
          <a:r>
            <a:rPr lang="en-GB" dirty="0"/>
            <a:t>Engage School Parliament </a:t>
          </a:r>
          <a:r>
            <a:rPr lang="en-GB" dirty="0">
              <a:latin typeface="Trebuchet MS" panose="020B0603020202020204"/>
            </a:rPr>
            <a:t>/ Eco Committee </a:t>
          </a:r>
          <a:r>
            <a:rPr lang="en-GB" dirty="0"/>
            <a:t>in working towards </a:t>
          </a:r>
          <a:r>
            <a:rPr lang="en-GB" dirty="0">
              <a:latin typeface="Trebuchet MS" panose="020B0603020202020204"/>
            </a:rPr>
            <a:t>'Green Flag' Eco Schools accreditation and other environmental</a:t>
          </a:r>
          <a:r>
            <a:rPr lang="en-GB" dirty="0"/>
            <a:t> awards</a:t>
          </a:r>
        </a:p>
      </dgm:t>
    </dgm:pt>
    <dgm:pt modelId="{1D0DCE0E-97DD-4FEA-A19C-52452CCEEE05}" type="parTrans" cxnId="{39257A8C-F40F-4EB6-8D62-6B004765C2CA}">
      <dgm:prSet/>
      <dgm:spPr/>
      <dgm:t>
        <a:bodyPr/>
        <a:lstStyle/>
        <a:p>
          <a:endParaRPr lang="en-GB"/>
        </a:p>
      </dgm:t>
    </dgm:pt>
    <dgm:pt modelId="{80878AFB-19DC-45FE-ABF0-4D4213B7CBEC}" type="sibTrans" cxnId="{39257A8C-F40F-4EB6-8D62-6B004765C2CA}">
      <dgm:prSet/>
      <dgm:spPr/>
      <dgm:t>
        <a:bodyPr/>
        <a:lstStyle/>
        <a:p>
          <a:endParaRPr lang="en-GB"/>
        </a:p>
      </dgm:t>
    </dgm:pt>
    <dgm:pt modelId="{381BE79C-909D-4C32-A57E-DD2081F891AB}">
      <dgm:prSet phldrT="[Text]"/>
      <dgm:spPr/>
      <dgm:t>
        <a:bodyPr/>
        <a:lstStyle/>
        <a:p>
          <a:endParaRPr lang="en-GB" dirty="0"/>
        </a:p>
      </dgm:t>
    </dgm:pt>
    <dgm:pt modelId="{1F297A5D-76BA-45C0-B81D-5F84FBC40FDA}" type="parTrans" cxnId="{A5893A1C-9402-4E17-9110-2BE03CD4814A}">
      <dgm:prSet/>
      <dgm:spPr/>
      <dgm:t>
        <a:bodyPr/>
        <a:lstStyle/>
        <a:p>
          <a:endParaRPr lang="en-GB"/>
        </a:p>
      </dgm:t>
    </dgm:pt>
    <dgm:pt modelId="{D3BF1555-7003-42ED-89DA-8A572ADC17A1}" type="sibTrans" cxnId="{A5893A1C-9402-4E17-9110-2BE03CD4814A}">
      <dgm:prSet/>
      <dgm:spPr/>
      <dgm:t>
        <a:bodyPr/>
        <a:lstStyle/>
        <a:p>
          <a:endParaRPr lang="en-GB"/>
        </a:p>
      </dgm:t>
    </dgm:pt>
    <dgm:pt modelId="{142B22FE-27A8-4EF0-8FE0-E3BDE41AB35B}">
      <dgm:prSet phldrT="[Text]"/>
      <dgm:spPr/>
      <dgm:t>
        <a:bodyPr/>
        <a:lstStyle/>
        <a:p>
          <a:r>
            <a:rPr lang="en-GB" dirty="0"/>
            <a:t>Engage the wider community to share knowledge and experience and to spread awareness</a:t>
          </a:r>
        </a:p>
      </dgm:t>
    </dgm:pt>
    <dgm:pt modelId="{4B50F1EB-F3CD-4B42-8234-FBA3E1B8B929}" type="parTrans" cxnId="{E037AAE7-CD57-4EC1-93CA-0BBE8DB57F98}">
      <dgm:prSet/>
      <dgm:spPr/>
      <dgm:t>
        <a:bodyPr/>
        <a:lstStyle/>
        <a:p>
          <a:endParaRPr lang="en-GB"/>
        </a:p>
      </dgm:t>
    </dgm:pt>
    <dgm:pt modelId="{9BF9686F-A12C-4870-9A12-10A92F36E709}" type="sibTrans" cxnId="{E037AAE7-CD57-4EC1-93CA-0BBE8DB57F98}">
      <dgm:prSet/>
      <dgm:spPr/>
      <dgm:t>
        <a:bodyPr/>
        <a:lstStyle/>
        <a:p>
          <a:endParaRPr lang="en-GB"/>
        </a:p>
      </dgm:t>
    </dgm:pt>
    <dgm:pt modelId="{9F3E7ACF-83A0-4F17-9972-AC2BFE1FD564}">
      <dgm:prSet phldrT="[Text]"/>
      <dgm:spPr/>
      <dgm:t>
        <a:bodyPr/>
        <a:lstStyle/>
        <a:p>
          <a:endParaRPr lang="en-GB" dirty="0"/>
        </a:p>
      </dgm:t>
    </dgm:pt>
    <dgm:pt modelId="{D5DF84A8-18A3-4CF5-A110-FAF9364C3C1B}" type="parTrans" cxnId="{DD0A0E38-935A-4427-B70A-B554905190CB}">
      <dgm:prSet/>
      <dgm:spPr/>
      <dgm:t>
        <a:bodyPr/>
        <a:lstStyle/>
        <a:p>
          <a:endParaRPr lang="en-GB"/>
        </a:p>
      </dgm:t>
    </dgm:pt>
    <dgm:pt modelId="{0E2FB7E2-F0CE-4AFB-9734-49B5648AFBD1}" type="sibTrans" cxnId="{DD0A0E38-935A-4427-B70A-B554905190CB}">
      <dgm:prSet/>
      <dgm:spPr/>
      <dgm:t>
        <a:bodyPr/>
        <a:lstStyle/>
        <a:p>
          <a:endParaRPr lang="en-GB"/>
        </a:p>
      </dgm:t>
    </dgm:pt>
    <dgm:pt modelId="{4C1058EE-5A41-4FBC-89D9-602926A0F1A8}">
      <dgm:prSet phldr="0"/>
      <dgm:spPr/>
      <dgm:t>
        <a:bodyPr/>
        <a:lstStyle/>
        <a:p>
          <a:endParaRPr lang="en-GB" dirty="0">
            <a:latin typeface="Trebuchet MS" panose="020B0603020202020204"/>
          </a:endParaRPr>
        </a:p>
      </dgm:t>
    </dgm:pt>
    <dgm:pt modelId="{20C5A459-5A67-450D-A709-3439A79108D4}" type="parTrans" cxnId="{EE8FCF02-E574-4D32-8710-CB01110A7325}">
      <dgm:prSet/>
      <dgm:spPr/>
    </dgm:pt>
    <dgm:pt modelId="{5E488698-1D0F-4C01-A872-1782D6B75C40}" type="sibTrans" cxnId="{EE8FCF02-E574-4D32-8710-CB01110A7325}">
      <dgm:prSet/>
      <dgm:spPr/>
    </dgm:pt>
    <dgm:pt modelId="{044C4055-EB91-4587-99FB-54ABEA078587}">
      <dgm:prSet phldr="0"/>
      <dgm:spPr/>
      <dgm:t>
        <a:bodyPr/>
        <a:lstStyle/>
        <a:p>
          <a:endParaRPr lang="en-GB" dirty="0">
            <a:latin typeface="Trebuchet MS" panose="020B0603020202020204"/>
          </a:endParaRPr>
        </a:p>
      </dgm:t>
    </dgm:pt>
    <dgm:pt modelId="{10936F32-86D6-4FAF-B0FB-382E906DB2A3}" type="parTrans" cxnId="{8ED6BF7D-B16A-4BDE-8172-2E50D71EFDEC}">
      <dgm:prSet/>
      <dgm:spPr/>
    </dgm:pt>
    <dgm:pt modelId="{9003F56D-CFFF-44AD-8122-B43C4C30D9F1}" type="sibTrans" cxnId="{8ED6BF7D-B16A-4BDE-8172-2E50D71EFDEC}">
      <dgm:prSet/>
      <dgm:spPr/>
    </dgm:pt>
    <dgm:pt modelId="{D7A90EF1-5DC9-4032-A874-1BBA944886B1}">
      <dgm:prSet phldr="0"/>
      <dgm:spPr/>
      <dgm:t>
        <a:bodyPr/>
        <a:lstStyle/>
        <a:p>
          <a:pPr rtl="0"/>
          <a:r>
            <a:rPr lang="en-GB" dirty="0">
              <a:latin typeface="Trebuchet MS" panose="020B0603020202020204"/>
            </a:rPr>
            <a:t>Build relationship with Allotment holders to enhance field to fork understanding</a:t>
          </a:r>
        </a:p>
      </dgm:t>
    </dgm:pt>
    <dgm:pt modelId="{4DAE43E8-09D6-48C9-BC09-77F5F9EAAF0A}" type="parTrans" cxnId="{0D0FFF68-63D6-4D6B-B82C-8EB690885B1D}">
      <dgm:prSet/>
      <dgm:spPr/>
    </dgm:pt>
    <dgm:pt modelId="{F3357A46-A996-4537-9B93-4B6A2AFF0FBC}" type="sibTrans" cxnId="{0D0FFF68-63D6-4D6B-B82C-8EB690885B1D}">
      <dgm:prSet/>
      <dgm:spPr/>
    </dgm:pt>
    <dgm:pt modelId="{F54B6DA0-54CA-4704-B6D0-85B480D45306}" type="pres">
      <dgm:prSet presAssocID="{4A61E8E0-289B-4DC0-90EA-A44CD9777E7D}" presName="linearFlow" presStyleCnt="0">
        <dgm:presLayoutVars>
          <dgm:dir/>
          <dgm:animLvl val="lvl"/>
          <dgm:resizeHandles/>
        </dgm:presLayoutVars>
      </dgm:prSet>
      <dgm:spPr/>
    </dgm:pt>
    <dgm:pt modelId="{DB702511-0EE5-4081-866D-E1B838EF83DE}" type="pres">
      <dgm:prSet presAssocID="{99F84308-0D5A-420A-9D05-5E9FE6BB6FF1}" presName="compositeNode" presStyleCnt="0">
        <dgm:presLayoutVars>
          <dgm:bulletEnabled val="1"/>
        </dgm:presLayoutVars>
      </dgm:prSet>
      <dgm:spPr/>
    </dgm:pt>
    <dgm:pt modelId="{6A135BB9-BAD2-4D5D-B289-06559F0EC5ED}" type="pres">
      <dgm:prSet presAssocID="{99F84308-0D5A-420A-9D05-5E9FE6BB6FF1}" presName="imag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ildren with solid fill"/>
        </a:ext>
      </dgm:extLst>
    </dgm:pt>
    <dgm:pt modelId="{89E18A92-FAA1-466C-BAD7-6B42D94E1951}" type="pres">
      <dgm:prSet presAssocID="{99F84308-0D5A-420A-9D05-5E9FE6BB6FF1}" presName="childNode" presStyleLbl="node1" presStyleIdx="0" presStyleCnt="3">
        <dgm:presLayoutVars>
          <dgm:bulletEnabled val="1"/>
        </dgm:presLayoutVars>
      </dgm:prSet>
      <dgm:spPr/>
    </dgm:pt>
    <dgm:pt modelId="{B724888A-1DF8-4FD7-9B38-670F06E7F656}" type="pres">
      <dgm:prSet presAssocID="{99F84308-0D5A-420A-9D05-5E9FE6BB6FF1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BF7DE611-7B51-404D-B211-FDF4884D7803}" type="pres">
      <dgm:prSet presAssocID="{60E0D53C-4EBD-4684-A502-32E7E84084DF}" presName="sibTrans" presStyleCnt="0"/>
      <dgm:spPr/>
    </dgm:pt>
    <dgm:pt modelId="{5F54AFA2-B463-4794-8B0C-B02102A63DF9}" type="pres">
      <dgm:prSet presAssocID="{49755B2E-8AF3-4B66-A18B-B759DC1797D0}" presName="compositeNode" presStyleCnt="0">
        <dgm:presLayoutVars>
          <dgm:bulletEnabled val="1"/>
        </dgm:presLayoutVars>
      </dgm:prSet>
      <dgm:spPr/>
    </dgm:pt>
    <dgm:pt modelId="{F63016DC-683F-4FBE-9A5D-922AEC2DC0C5}" type="pres">
      <dgm:prSet presAssocID="{49755B2E-8AF3-4B66-A18B-B759DC1797D0}" presName="image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dern architecture with solid fill"/>
        </a:ext>
      </dgm:extLst>
    </dgm:pt>
    <dgm:pt modelId="{9F569C77-93F6-4317-ABB5-75E7961BF1AE}" type="pres">
      <dgm:prSet presAssocID="{49755B2E-8AF3-4B66-A18B-B759DC1797D0}" presName="childNode" presStyleLbl="node1" presStyleIdx="1" presStyleCnt="3">
        <dgm:presLayoutVars>
          <dgm:bulletEnabled val="1"/>
        </dgm:presLayoutVars>
      </dgm:prSet>
      <dgm:spPr/>
    </dgm:pt>
    <dgm:pt modelId="{920601B9-3CCA-49B8-8576-52CB44C432C9}" type="pres">
      <dgm:prSet presAssocID="{49755B2E-8AF3-4B66-A18B-B759DC1797D0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82F51488-BF78-47C7-B67A-F939B212B29A}" type="pres">
      <dgm:prSet presAssocID="{68CC7610-1D6E-4CB8-8388-49E8A1A59F23}" presName="sibTrans" presStyleCnt="0"/>
      <dgm:spPr/>
    </dgm:pt>
    <dgm:pt modelId="{7FF3453C-B18D-4DE4-8BCA-B964814FEAE5}" type="pres">
      <dgm:prSet presAssocID="{51E4A30E-4E19-4BA1-804D-140B31F9E457}" presName="compositeNode" presStyleCnt="0">
        <dgm:presLayoutVars>
          <dgm:bulletEnabled val="1"/>
        </dgm:presLayoutVars>
      </dgm:prSet>
      <dgm:spPr/>
    </dgm:pt>
    <dgm:pt modelId="{E0BE9B84-2395-4216-8B03-DB5B6CC4747D}" type="pres">
      <dgm:prSet presAssocID="{51E4A30E-4E19-4BA1-804D-140B31F9E457}" presName="image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pen hand with plant with solid fill"/>
        </a:ext>
      </dgm:extLst>
    </dgm:pt>
    <dgm:pt modelId="{4BDCE797-0DB3-4D15-96B5-2994688FFF1C}" type="pres">
      <dgm:prSet presAssocID="{51E4A30E-4E19-4BA1-804D-140B31F9E457}" presName="childNode" presStyleLbl="node1" presStyleIdx="2" presStyleCnt="3">
        <dgm:presLayoutVars>
          <dgm:bulletEnabled val="1"/>
        </dgm:presLayoutVars>
      </dgm:prSet>
      <dgm:spPr/>
    </dgm:pt>
    <dgm:pt modelId="{4AA3EB12-D89D-4465-9847-CAE605F20610}" type="pres">
      <dgm:prSet presAssocID="{51E4A30E-4E19-4BA1-804D-140B31F9E457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E805A700-9DF1-4493-A6D3-DEB74331323F}" type="presOf" srcId="{EDED01A1-BFEE-4EC7-B9FC-89CFCBCAFF5C}" destId="{9F569C77-93F6-4317-ABB5-75E7961BF1AE}" srcOrd="0" destOrd="0" presId="urn:microsoft.com/office/officeart/2005/8/layout/hList2"/>
    <dgm:cxn modelId="{B5483501-F577-4981-BFE8-5A8BF00DE6D1}" type="presOf" srcId="{AA5E12BB-C9FE-4E06-A332-411041848D86}" destId="{4BDCE797-0DB3-4D15-96B5-2994688FFF1C}" srcOrd="0" destOrd="6" presId="urn:microsoft.com/office/officeart/2005/8/layout/hList2"/>
    <dgm:cxn modelId="{EE8FCF02-E574-4D32-8710-CB01110A7325}" srcId="{51E4A30E-4E19-4BA1-804D-140B31F9E457}" destId="{4C1058EE-5A41-4FBC-89D9-602926A0F1A8}" srcOrd="7" destOrd="0" parTransId="{20C5A459-5A67-450D-A709-3439A79108D4}" sibTransId="{5E488698-1D0F-4C01-A872-1782D6B75C40}"/>
    <dgm:cxn modelId="{C6B75606-093E-4A1C-B43D-8C0B4820E38C}" type="presOf" srcId="{32F01BB0-2202-4BF6-9ADA-926476D2B6A6}" destId="{89E18A92-FAA1-466C-BAD7-6B42D94E1951}" srcOrd="0" destOrd="3" presId="urn:microsoft.com/office/officeart/2005/8/layout/hList2"/>
    <dgm:cxn modelId="{4A405907-1FDB-413F-ABCC-DCBAF1CFCD21}" srcId="{51E4A30E-4E19-4BA1-804D-140B31F9E457}" destId="{62DB0830-CAC9-421F-9D0B-F6E3EF49CD93}" srcOrd="4" destOrd="0" parTransId="{7D224DB5-6E6D-47CE-8F69-C158778552DF}" sibTransId="{9238CBFA-3D09-458D-9BF7-AAB3A7036D90}"/>
    <dgm:cxn modelId="{A401F10D-2948-4575-8C31-B74792F6D9C6}" srcId="{49755B2E-8AF3-4B66-A18B-B759DC1797D0}" destId="{244D3288-5734-4EB7-B98D-7B8D59E99137}" srcOrd="8" destOrd="0" parTransId="{916EB4DD-AC24-4238-887F-127CD01FA2FA}" sibTransId="{1FF3E4A6-4875-45CD-929D-7A827BAB1519}"/>
    <dgm:cxn modelId="{B07B1615-86D0-4A6C-AE3C-1C21CA4E2DA3}" type="presOf" srcId="{14EB3445-A6B4-4C2B-84C3-CBB15E36980C}" destId="{9F569C77-93F6-4317-ABB5-75E7961BF1AE}" srcOrd="0" destOrd="2" presId="urn:microsoft.com/office/officeart/2005/8/layout/hList2"/>
    <dgm:cxn modelId="{A5893A1C-9402-4E17-9110-2BE03CD4814A}" srcId="{99F84308-0D5A-420A-9D05-5E9FE6BB6FF1}" destId="{381BE79C-909D-4C32-A57E-DD2081F891AB}" srcOrd="7" destOrd="0" parTransId="{1F297A5D-76BA-45C0-B81D-5F84FBC40FDA}" sibTransId="{D3BF1555-7003-42ED-89DA-8A572ADC17A1}"/>
    <dgm:cxn modelId="{94EFBE2D-BF42-4AC6-959E-044649E0C217}" type="presOf" srcId="{A4D82BF5-35D5-4230-95E2-F227CC86F2CB}" destId="{89E18A92-FAA1-466C-BAD7-6B42D94E1951}" srcOrd="0" destOrd="4" presId="urn:microsoft.com/office/officeart/2005/8/layout/hList2"/>
    <dgm:cxn modelId="{2170C02E-CDD6-4647-BF3D-193C83E668C7}" srcId="{51E4A30E-4E19-4BA1-804D-140B31F9E457}" destId="{AA5E12BB-C9FE-4E06-A332-411041848D86}" srcOrd="6" destOrd="0" parTransId="{AE1BD25A-AA37-4DA4-9CC5-00AA617FE2D4}" sibTransId="{2EF787E1-0E43-407E-91CD-AF52C1E8B754}"/>
    <dgm:cxn modelId="{15C17134-5850-4C46-AC03-01950057DB30}" type="presOf" srcId="{4C1058EE-5A41-4FBC-89D9-602926A0F1A8}" destId="{4BDCE797-0DB3-4D15-96B5-2994688FFF1C}" srcOrd="0" destOrd="7" presId="urn:microsoft.com/office/officeart/2005/8/layout/hList2"/>
    <dgm:cxn modelId="{262ECA36-0438-45CC-9679-084660A4BA3C}" type="presOf" srcId="{7C7621A4-750F-431B-8457-90E466637589}" destId="{9F569C77-93F6-4317-ABB5-75E7961BF1AE}" srcOrd="0" destOrd="9" presId="urn:microsoft.com/office/officeart/2005/8/layout/hList2"/>
    <dgm:cxn modelId="{DD0A0E38-935A-4427-B70A-B554905190CB}" srcId="{51E4A30E-4E19-4BA1-804D-140B31F9E457}" destId="{9F3E7ACF-83A0-4F17-9972-AC2BFE1FD564}" srcOrd="1" destOrd="0" parTransId="{D5DF84A8-18A3-4CF5-A110-FAF9364C3C1B}" sibTransId="{0E2FB7E2-F0CE-4AFB-9734-49B5648AFBD1}"/>
    <dgm:cxn modelId="{990CAB3D-73FF-4D4E-BD57-03948E40167F}" type="presOf" srcId="{77C9A248-F9B6-4867-BA7B-56FF3ACAF3B3}" destId="{89E18A92-FAA1-466C-BAD7-6B42D94E1951}" srcOrd="0" destOrd="2" presId="urn:microsoft.com/office/officeart/2005/8/layout/hList2"/>
    <dgm:cxn modelId="{F8E3975D-AB77-4CB9-A148-1A2BCC826F95}" srcId="{51E4A30E-4E19-4BA1-804D-140B31F9E457}" destId="{7FA8BB78-D6CB-4BD7-A5BF-DF5DC18FF4B4}" srcOrd="3" destOrd="0" parTransId="{2D3B9F7F-3D72-4FD4-830B-C63BB798F4BF}" sibTransId="{9DEF653A-D259-42B8-986D-B15346BE588F}"/>
    <dgm:cxn modelId="{D1741662-741A-44A1-BAA7-FCC06702966C}" srcId="{49755B2E-8AF3-4B66-A18B-B759DC1797D0}" destId="{F88A6BFE-38E5-4667-BA40-F7CF6DD00639}" srcOrd="4" destOrd="0" parTransId="{B162E717-D7D6-46B6-A7E1-9EF86D02185D}" sibTransId="{AB497512-6878-4422-824C-B784C69B4ADF}"/>
    <dgm:cxn modelId="{EAA37142-C735-462B-9482-4367B8D5DC9C}" srcId="{49755B2E-8AF3-4B66-A18B-B759DC1797D0}" destId="{7C7621A4-750F-431B-8457-90E466637589}" srcOrd="9" destOrd="0" parTransId="{D435623A-5E80-4C5F-9841-9585A4441BCA}" sibTransId="{9DF0EF6F-B47C-4ED4-AE3B-3268128605B4}"/>
    <dgm:cxn modelId="{B79AC162-24AF-4762-9710-70C552FEAA32}" type="presOf" srcId="{49755B2E-8AF3-4B66-A18B-B759DC1797D0}" destId="{920601B9-3CCA-49B8-8576-52CB44C432C9}" srcOrd="0" destOrd="0" presId="urn:microsoft.com/office/officeart/2005/8/layout/hList2"/>
    <dgm:cxn modelId="{0D0FFF68-63D6-4D6B-B82C-8EB690885B1D}" srcId="{51E4A30E-4E19-4BA1-804D-140B31F9E457}" destId="{D7A90EF1-5DC9-4032-A874-1BBA944886B1}" srcOrd="10" destOrd="0" parTransId="{4DAE43E8-09D6-48C9-BC09-77F5F9EAAF0A}" sibTransId="{F3357A46-A996-4537-9B93-4B6A2AFF0FBC}"/>
    <dgm:cxn modelId="{0867604A-1B78-4D79-856D-32A150507DF6}" srcId="{49755B2E-8AF3-4B66-A18B-B759DC1797D0}" destId="{175BB253-6D4E-4C1C-BCCE-197F45914B6E}" srcOrd="10" destOrd="0" parTransId="{B68D8AAB-1E7D-4B24-8699-1A3CA1DB4144}" sibTransId="{32BD04C6-DEBF-4E1C-89A8-F9642CF5C3C8}"/>
    <dgm:cxn modelId="{26617B6A-2721-4DBC-A900-0BCA3D37A71A}" srcId="{49755B2E-8AF3-4B66-A18B-B759DC1797D0}" destId="{E6C19EEB-74AB-402F-9962-54378B5DD190}" srcOrd="3" destOrd="0" parTransId="{B4342B53-8BFB-49F5-B98B-AD2B54798784}" sibTransId="{5770E055-B671-466B-A169-9703807E4AC9}"/>
    <dgm:cxn modelId="{A41A1B4C-6671-46A5-AC35-FCF4505CA236}" srcId="{4A61E8E0-289B-4DC0-90EA-A44CD9777E7D}" destId="{51E4A30E-4E19-4BA1-804D-140B31F9E457}" srcOrd="2" destOrd="0" parTransId="{5743223C-8665-4CC6-95C7-B308956C1772}" sibTransId="{FEC60E12-F736-4ADA-B99C-E9017BF0396C}"/>
    <dgm:cxn modelId="{CB20866C-64FA-49D8-8395-CE0E40B8C523}" type="presOf" srcId="{1085F867-E405-402A-B883-4D44A8A96E6B}" destId="{4BDCE797-0DB3-4D15-96B5-2994688FFF1C}" srcOrd="0" destOrd="5" presId="urn:microsoft.com/office/officeart/2005/8/layout/hList2"/>
    <dgm:cxn modelId="{BE1BE14D-BE1F-414C-A232-FCF69AC7ADE6}" type="presOf" srcId="{E6C19EEB-74AB-402F-9962-54378B5DD190}" destId="{9F569C77-93F6-4317-ABB5-75E7961BF1AE}" srcOrd="0" destOrd="3" presId="urn:microsoft.com/office/officeart/2005/8/layout/hList2"/>
    <dgm:cxn modelId="{50BBB84E-2F7A-4887-9CDC-2AA57394B044}" type="presOf" srcId="{F88A6BFE-38E5-4667-BA40-F7CF6DD00639}" destId="{9F569C77-93F6-4317-ABB5-75E7961BF1AE}" srcOrd="0" destOrd="4" presId="urn:microsoft.com/office/officeart/2005/8/layout/hList2"/>
    <dgm:cxn modelId="{CBED5F4F-96B1-4DB7-964B-59C3B03C03F5}" type="presOf" srcId="{51E4A30E-4E19-4BA1-804D-140B31F9E457}" destId="{4AA3EB12-D89D-4465-9847-CAE605F20610}" srcOrd="0" destOrd="0" presId="urn:microsoft.com/office/officeart/2005/8/layout/hList2"/>
    <dgm:cxn modelId="{B2296A71-0EF0-48E1-9FEF-1194F735A1B3}" srcId="{99F84308-0D5A-420A-9D05-5E9FE6BB6FF1}" destId="{77C9A248-F9B6-4867-BA7B-56FF3ACAF3B3}" srcOrd="2" destOrd="0" parTransId="{792A394B-9E92-478D-BC38-6ED38BBDF935}" sibTransId="{5FC773B5-E0C0-4377-B135-444D2C882923}"/>
    <dgm:cxn modelId="{BC335153-3BA1-42C6-A4AA-5791DD5AAB50}" type="presOf" srcId="{63EECE19-B9AE-4069-914A-D67A0B18E7F5}" destId="{89E18A92-FAA1-466C-BAD7-6B42D94E1951}" srcOrd="0" destOrd="0" presId="urn:microsoft.com/office/officeart/2005/8/layout/hList2"/>
    <dgm:cxn modelId="{A4994F55-E44E-4F7B-B56E-3FA41AF5D35F}" srcId="{49755B2E-8AF3-4B66-A18B-B759DC1797D0}" destId="{14EB3445-A6B4-4C2B-84C3-CBB15E36980C}" srcOrd="2" destOrd="0" parTransId="{A234E1EA-0994-4F2F-9176-94AA14118352}" sibTransId="{4A8E122C-63C5-4743-826A-791FB3BC0229}"/>
    <dgm:cxn modelId="{A399CD7A-C958-4AC0-AC52-373535084B05}" type="presOf" srcId="{4A61E8E0-289B-4DC0-90EA-A44CD9777E7D}" destId="{F54B6DA0-54CA-4704-B6D0-85B480D45306}" srcOrd="0" destOrd="0" presId="urn:microsoft.com/office/officeart/2005/8/layout/hList2"/>
    <dgm:cxn modelId="{8ED6BF7D-B16A-4BDE-8172-2E50D71EFDEC}" srcId="{51E4A30E-4E19-4BA1-804D-140B31F9E457}" destId="{044C4055-EB91-4587-99FB-54ABEA078587}" srcOrd="9" destOrd="0" parTransId="{10936F32-86D6-4FAF-B0FB-382E906DB2A3}" sibTransId="{9003F56D-CFFF-44AD-8122-B43C4C30D9F1}"/>
    <dgm:cxn modelId="{F30F9080-CE1B-420E-8B63-B1B42576A7B1}" type="presOf" srcId="{C34F31A0-1F36-4BE0-9B89-298B09BA8BF8}" destId="{4BDCE797-0DB3-4D15-96B5-2994688FFF1C}" srcOrd="0" destOrd="0" presId="urn:microsoft.com/office/officeart/2005/8/layout/hList2"/>
    <dgm:cxn modelId="{0D580E81-078A-471F-849C-7D4CD44707C7}" srcId="{49755B2E-8AF3-4B66-A18B-B759DC1797D0}" destId="{B525CB7B-11E8-41A6-9F27-6160FA099970}" srcOrd="1" destOrd="0" parTransId="{385A1403-43F2-452A-942E-12A6C60C1058}" sibTransId="{DAC720F6-B6A9-48E7-A6A2-1BE91D2B2052}"/>
    <dgm:cxn modelId="{1D692D83-73EE-49BE-9B80-82BAEA1D8DF6}" type="presOf" srcId="{9F3E7ACF-83A0-4F17-9972-AC2BFE1FD564}" destId="{4BDCE797-0DB3-4D15-96B5-2994688FFF1C}" srcOrd="0" destOrd="1" presId="urn:microsoft.com/office/officeart/2005/8/layout/hList2"/>
    <dgm:cxn modelId="{39F0DC84-5F88-49F7-B3B5-1A84E411A945}" type="presOf" srcId="{D7A90EF1-5DC9-4032-A874-1BBA944886B1}" destId="{4BDCE797-0DB3-4D15-96B5-2994688FFF1C}" srcOrd="0" destOrd="10" presId="urn:microsoft.com/office/officeart/2005/8/layout/hList2"/>
    <dgm:cxn modelId="{1D495087-6535-43B1-A9F0-D0EDC237F8AA}" srcId="{49755B2E-8AF3-4B66-A18B-B759DC1797D0}" destId="{EDED01A1-BFEE-4EC7-B9FC-89CFCBCAFF5C}" srcOrd="0" destOrd="0" parTransId="{26FB7A6E-7148-426A-BAD1-57F5ADB42FA7}" sibTransId="{36418096-A1C6-4988-A6C1-78A6AE8ABF92}"/>
    <dgm:cxn modelId="{39257A8C-F40F-4EB6-8D62-6B004765C2CA}" srcId="{99F84308-0D5A-420A-9D05-5E9FE6BB6FF1}" destId="{BE4C7D65-9A80-4976-8152-389AFC6A6842}" srcOrd="8" destOrd="0" parTransId="{1D0DCE0E-97DD-4FEA-A19C-52452CCEEE05}" sibTransId="{80878AFB-19DC-45FE-ABF0-4D4213B7CBEC}"/>
    <dgm:cxn modelId="{FD473892-D807-4E95-B961-B32F6B148770}" type="presOf" srcId="{044C4055-EB91-4587-99FB-54ABEA078587}" destId="{4BDCE797-0DB3-4D15-96B5-2994688FFF1C}" srcOrd="0" destOrd="9" presId="urn:microsoft.com/office/officeart/2005/8/layout/hList2"/>
    <dgm:cxn modelId="{C26F8297-7A9F-4B82-8D18-240C025D043D}" type="presOf" srcId="{142B22FE-27A8-4EF0-8FE0-E3BDE41AB35B}" destId="{4BDCE797-0DB3-4D15-96B5-2994688FFF1C}" srcOrd="0" destOrd="2" presId="urn:microsoft.com/office/officeart/2005/8/layout/hList2"/>
    <dgm:cxn modelId="{E3CB6399-C1C7-4631-9C9B-DA6862BB2037}" type="presOf" srcId="{99F84308-0D5A-420A-9D05-5E9FE6BB6FF1}" destId="{B724888A-1DF8-4FD7-9B38-670F06E7F656}" srcOrd="0" destOrd="0" presId="urn:microsoft.com/office/officeart/2005/8/layout/hList2"/>
    <dgm:cxn modelId="{6878899B-53A5-42E4-ABC5-C091FCC625AD}" srcId="{49755B2E-8AF3-4B66-A18B-B759DC1797D0}" destId="{79BCB21E-B14F-450E-A0C4-7364717CB4EB}" srcOrd="5" destOrd="0" parTransId="{3013C774-696D-48FF-AA19-AF6137372765}" sibTransId="{4E636BC4-F11F-4ECC-B3EB-E74B2E724343}"/>
    <dgm:cxn modelId="{AD1A4FA1-1164-4106-8F4A-84DA84C8B49C}" type="presOf" srcId="{B525CB7B-11E8-41A6-9F27-6160FA099970}" destId="{9F569C77-93F6-4317-ABB5-75E7961BF1AE}" srcOrd="0" destOrd="1" presId="urn:microsoft.com/office/officeart/2005/8/layout/hList2"/>
    <dgm:cxn modelId="{195E57A3-3F80-47ED-B285-B09439840E68}" srcId="{99F84308-0D5A-420A-9D05-5E9FE6BB6FF1}" destId="{FB61EC97-5634-4607-A3C5-25B6681FDCCE}" srcOrd="5" destOrd="0" parTransId="{D8711CF5-8A25-4CAE-83EE-B3991490D821}" sibTransId="{E3AEAF0E-F7EC-472E-97CC-2A1754F72D6B}"/>
    <dgm:cxn modelId="{5561ACA7-5272-4D42-8630-1920F9E7B8F6}" srcId="{51E4A30E-4E19-4BA1-804D-140B31F9E457}" destId="{1085F867-E405-402A-B883-4D44A8A96E6B}" srcOrd="5" destOrd="0" parTransId="{C12BD05A-1C2E-42DD-84A7-9C4296429CD0}" sibTransId="{7020A08E-B084-4216-839A-CED95076D75F}"/>
    <dgm:cxn modelId="{9DBCD9AB-DBFB-4708-9B89-9FDF74BB3861}" srcId="{99F84308-0D5A-420A-9D05-5E9FE6BB6FF1}" destId="{61B16A64-AD35-4F0A-A5C8-1B89BE452EF5}" srcOrd="1" destOrd="0" parTransId="{F498E51D-67DC-4060-A9C1-C1F78E675604}" sibTransId="{6099347E-D5F4-43CE-978B-A6105A141ECA}"/>
    <dgm:cxn modelId="{A4F441AD-23DD-4245-904E-06FF44E69D13}" type="presOf" srcId="{62DB0830-CAC9-421F-9D0B-F6E3EF49CD93}" destId="{4BDCE797-0DB3-4D15-96B5-2994688FFF1C}" srcOrd="0" destOrd="4" presId="urn:microsoft.com/office/officeart/2005/8/layout/hList2"/>
    <dgm:cxn modelId="{44B084AD-233A-4121-995E-258FF8B5639C}" type="presOf" srcId="{244D3288-5734-4EB7-B98D-7B8D59E99137}" destId="{9F569C77-93F6-4317-ABB5-75E7961BF1AE}" srcOrd="0" destOrd="8" presId="urn:microsoft.com/office/officeart/2005/8/layout/hList2"/>
    <dgm:cxn modelId="{8E7CC7B0-F479-4047-A925-9369183A31DF}" type="presOf" srcId="{FB61EC97-5634-4607-A3C5-25B6681FDCCE}" destId="{89E18A92-FAA1-466C-BAD7-6B42D94E1951}" srcOrd="0" destOrd="5" presId="urn:microsoft.com/office/officeart/2005/8/layout/hList2"/>
    <dgm:cxn modelId="{74C410B3-7B1A-415B-B01D-ECAB70661FE9}" type="presOf" srcId="{0227D616-85EE-4983-95C7-AD551DFC509E}" destId="{89E18A92-FAA1-466C-BAD7-6B42D94E1951}" srcOrd="0" destOrd="6" presId="urn:microsoft.com/office/officeart/2005/8/layout/hList2"/>
    <dgm:cxn modelId="{3B19FAB6-BFF0-4663-88D3-8F37046037FB}" srcId="{99F84308-0D5A-420A-9D05-5E9FE6BB6FF1}" destId="{63EECE19-B9AE-4069-914A-D67A0B18E7F5}" srcOrd="0" destOrd="0" parTransId="{1A3B6F27-2B1E-4E2E-9FB8-E80705E9E036}" sibTransId="{28575A86-64F8-429A-9EBE-CA988620F674}"/>
    <dgm:cxn modelId="{3252FDB6-E678-41B8-A401-5C9EB6303F6D}" type="presOf" srcId="{381BE79C-909D-4C32-A57E-DD2081F891AB}" destId="{89E18A92-FAA1-466C-BAD7-6B42D94E1951}" srcOrd="0" destOrd="7" presId="urn:microsoft.com/office/officeart/2005/8/layout/hList2"/>
    <dgm:cxn modelId="{721D81BE-0DB7-49F9-8422-57CEE4C130CF}" type="presOf" srcId="{61B16A64-AD35-4F0A-A5C8-1B89BE452EF5}" destId="{89E18A92-FAA1-466C-BAD7-6B42D94E1951}" srcOrd="0" destOrd="1" presId="urn:microsoft.com/office/officeart/2005/8/layout/hList2"/>
    <dgm:cxn modelId="{AEEAB3C0-D0B7-4351-8156-50A89A204927}" type="presOf" srcId="{79BCB21E-B14F-450E-A0C4-7364717CB4EB}" destId="{9F569C77-93F6-4317-ABB5-75E7961BF1AE}" srcOrd="0" destOrd="5" presId="urn:microsoft.com/office/officeart/2005/8/layout/hList2"/>
    <dgm:cxn modelId="{37240EC3-B49E-4940-91D9-83C5F7C575F9}" srcId="{4A61E8E0-289B-4DC0-90EA-A44CD9777E7D}" destId="{99F84308-0D5A-420A-9D05-5E9FE6BB6FF1}" srcOrd="0" destOrd="0" parTransId="{D8B977E4-18B6-4D40-A32D-D9E85D90F470}" sibTransId="{60E0D53C-4EBD-4684-A502-32E7E84084DF}"/>
    <dgm:cxn modelId="{42FE2EC4-EA89-44CA-9407-3B37E01B2960}" type="presOf" srcId="{76047485-2948-4157-A19C-0D09694AB6CF}" destId="{4BDCE797-0DB3-4D15-96B5-2994688FFF1C}" srcOrd="0" destOrd="8" presId="urn:microsoft.com/office/officeart/2005/8/layout/hList2"/>
    <dgm:cxn modelId="{40D62DC7-7F92-48CF-9FE4-9867E99C8612}" srcId="{51E4A30E-4E19-4BA1-804D-140B31F9E457}" destId="{76047485-2948-4157-A19C-0D09694AB6CF}" srcOrd="8" destOrd="0" parTransId="{5860F513-0AEB-43E8-A189-0AA637728891}" sibTransId="{685A0493-21AD-4BE9-A6F9-6E1D7FD79FFF}"/>
    <dgm:cxn modelId="{CC4BBDC8-402B-4D02-BE17-55BB07B21B7B}" type="presOf" srcId="{BE4C7D65-9A80-4976-8152-389AFC6A6842}" destId="{89E18A92-FAA1-466C-BAD7-6B42D94E1951}" srcOrd="0" destOrd="8" presId="urn:microsoft.com/office/officeart/2005/8/layout/hList2"/>
    <dgm:cxn modelId="{F243DAD1-35D8-48F4-836D-8F7978DACFBF}" srcId="{49755B2E-8AF3-4B66-A18B-B759DC1797D0}" destId="{A0F35BBA-B33C-432E-8CB3-AB68FEFD3A0A}" srcOrd="7" destOrd="0" parTransId="{2B64E306-60A5-4067-AECC-2D31B82788FC}" sibTransId="{3E527AF2-78DC-443F-AA20-283E8E19864E}"/>
    <dgm:cxn modelId="{D42A2BD3-1E9D-46A7-B582-B896984337E5}" srcId="{49755B2E-8AF3-4B66-A18B-B759DC1797D0}" destId="{67A4A64E-1E3F-4481-B133-E55748FFF34D}" srcOrd="6" destOrd="0" parTransId="{52CD66E1-73B3-4B76-9B35-90B4FF8BA000}" sibTransId="{847F64D0-A6D5-4D6E-AA50-37FFF197E686}"/>
    <dgm:cxn modelId="{D2DF7BD6-BD69-4F90-911E-B2ED22952D69}" srcId="{99F84308-0D5A-420A-9D05-5E9FE6BB6FF1}" destId="{32F01BB0-2202-4BF6-9ADA-926476D2B6A6}" srcOrd="3" destOrd="0" parTransId="{EA3EE60B-8572-4597-B1EE-555BCC294AF9}" sibTransId="{B3A30AE7-DE86-4218-A73D-23D834468B2C}"/>
    <dgm:cxn modelId="{863FEAE3-BD59-42F5-AA1D-4DD4B5719E02}" srcId="{99F84308-0D5A-420A-9D05-5E9FE6BB6FF1}" destId="{A4D82BF5-35D5-4230-95E2-F227CC86F2CB}" srcOrd="4" destOrd="0" parTransId="{7869142A-9F5A-4B33-AD94-06EA8EDC3A8A}" sibTransId="{1DD46D2A-1A7B-455F-9E6B-53D13BDC1744}"/>
    <dgm:cxn modelId="{082A99E5-37AC-437C-A666-78CE638A9936}" srcId="{99F84308-0D5A-420A-9D05-5E9FE6BB6FF1}" destId="{0227D616-85EE-4983-95C7-AD551DFC509E}" srcOrd="6" destOrd="0" parTransId="{C71192F1-9895-47CD-A6E0-F12AF00C7807}" sibTransId="{B94D8D22-2AF4-4C64-925E-4BC46F1634A6}"/>
    <dgm:cxn modelId="{C2A77CE7-A271-45E3-A4EB-ED34A2D1AFE0}" type="presOf" srcId="{A0F35BBA-B33C-432E-8CB3-AB68FEFD3A0A}" destId="{9F569C77-93F6-4317-ABB5-75E7961BF1AE}" srcOrd="0" destOrd="7" presId="urn:microsoft.com/office/officeart/2005/8/layout/hList2"/>
    <dgm:cxn modelId="{E037AAE7-CD57-4EC1-93CA-0BBE8DB57F98}" srcId="{51E4A30E-4E19-4BA1-804D-140B31F9E457}" destId="{142B22FE-27A8-4EF0-8FE0-E3BDE41AB35B}" srcOrd="2" destOrd="0" parTransId="{4B50F1EB-F3CD-4B42-8234-FBA3E1B8B929}" sibTransId="{9BF9686F-A12C-4870-9A12-10A92F36E709}"/>
    <dgm:cxn modelId="{933891E8-9BAD-413C-BDC1-14EBF8A0C0E4}" type="presOf" srcId="{175BB253-6D4E-4C1C-BCCE-197F45914B6E}" destId="{9F569C77-93F6-4317-ABB5-75E7961BF1AE}" srcOrd="0" destOrd="10" presId="urn:microsoft.com/office/officeart/2005/8/layout/hList2"/>
    <dgm:cxn modelId="{ABFAB3ED-D757-41C0-91F7-2838A3836A69}" srcId="{51E4A30E-4E19-4BA1-804D-140B31F9E457}" destId="{C34F31A0-1F36-4BE0-9B89-298B09BA8BF8}" srcOrd="0" destOrd="0" parTransId="{AEE2E907-CE1C-41F4-9899-F7A86300E822}" sibTransId="{ED84BC59-1212-4C4A-A94A-B678C3088025}"/>
    <dgm:cxn modelId="{CD5CDDF1-6681-44BD-B423-7C7D51FA62BC}" type="presOf" srcId="{67A4A64E-1E3F-4481-B133-E55748FFF34D}" destId="{9F569C77-93F6-4317-ABB5-75E7961BF1AE}" srcOrd="0" destOrd="6" presId="urn:microsoft.com/office/officeart/2005/8/layout/hList2"/>
    <dgm:cxn modelId="{4E2E16F8-C48B-46C7-BC80-12CA4FB6EEF2}" type="presOf" srcId="{7FA8BB78-D6CB-4BD7-A5BF-DF5DC18FF4B4}" destId="{4BDCE797-0DB3-4D15-96B5-2994688FFF1C}" srcOrd="0" destOrd="3" presId="urn:microsoft.com/office/officeart/2005/8/layout/hList2"/>
    <dgm:cxn modelId="{7919CCF8-F748-4566-AF45-2F0EBD2E3539}" srcId="{4A61E8E0-289B-4DC0-90EA-A44CD9777E7D}" destId="{49755B2E-8AF3-4B66-A18B-B759DC1797D0}" srcOrd="1" destOrd="0" parTransId="{6EB12F63-D47E-4846-B485-22BBDB837F76}" sibTransId="{68CC7610-1D6E-4CB8-8388-49E8A1A59F23}"/>
    <dgm:cxn modelId="{5C4F886E-0164-451F-8FC0-99783D017540}" type="presParOf" srcId="{F54B6DA0-54CA-4704-B6D0-85B480D45306}" destId="{DB702511-0EE5-4081-866D-E1B838EF83DE}" srcOrd="0" destOrd="0" presId="urn:microsoft.com/office/officeart/2005/8/layout/hList2"/>
    <dgm:cxn modelId="{FA1E3E4B-E8B0-4CC4-B36E-7A538CFA4FAF}" type="presParOf" srcId="{DB702511-0EE5-4081-866D-E1B838EF83DE}" destId="{6A135BB9-BAD2-4D5D-B289-06559F0EC5ED}" srcOrd="0" destOrd="0" presId="urn:microsoft.com/office/officeart/2005/8/layout/hList2"/>
    <dgm:cxn modelId="{15288E65-C5D2-40AC-A10B-651B458A964D}" type="presParOf" srcId="{DB702511-0EE5-4081-866D-E1B838EF83DE}" destId="{89E18A92-FAA1-466C-BAD7-6B42D94E1951}" srcOrd="1" destOrd="0" presId="urn:microsoft.com/office/officeart/2005/8/layout/hList2"/>
    <dgm:cxn modelId="{D9A9730A-D069-45B0-BECE-CB5EC5D9B266}" type="presParOf" srcId="{DB702511-0EE5-4081-866D-E1B838EF83DE}" destId="{B724888A-1DF8-4FD7-9B38-670F06E7F656}" srcOrd="2" destOrd="0" presId="urn:microsoft.com/office/officeart/2005/8/layout/hList2"/>
    <dgm:cxn modelId="{0D332DAB-D53F-4CEE-9586-A0262DD3D19B}" type="presParOf" srcId="{F54B6DA0-54CA-4704-B6D0-85B480D45306}" destId="{BF7DE611-7B51-404D-B211-FDF4884D7803}" srcOrd="1" destOrd="0" presId="urn:microsoft.com/office/officeart/2005/8/layout/hList2"/>
    <dgm:cxn modelId="{802ED5DF-0444-487D-8997-AA371A45E798}" type="presParOf" srcId="{F54B6DA0-54CA-4704-B6D0-85B480D45306}" destId="{5F54AFA2-B463-4794-8B0C-B02102A63DF9}" srcOrd="2" destOrd="0" presId="urn:microsoft.com/office/officeart/2005/8/layout/hList2"/>
    <dgm:cxn modelId="{3BB21282-8E08-4AA6-98AD-827AD9100628}" type="presParOf" srcId="{5F54AFA2-B463-4794-8B0C-B02102A63DF9}" destId="{F63016DC-683F-4FBE-9A5D-922AEC2DC0C5}" srcOrd="0" destOrd="0" presId="urn:microsoft.com/office/officeart/2005/8/layout/hList2"/>
    <dgm:cxn modelId="{2F587108-84C7-4161-A8F5-EA86CF6D5566}" type="presParOf" srcId="{5F54AFA2-B463-4794-8B0C-B02102A63DF9}" destId="{9F569C77-93F6-4317-ABB5-75E7961BF1AE}" srcOrd="1" destOrd="0" presId="urn:microsoft.com/office/officeart/2005/8/layout/hList2"/>
    <dgm:cxn modelId="{6761324C-E853-4185-A50E-0A70C640EB88}" type="presParOf" srcId="{5F54AFA2-B463-4794-8B0C-B02102A63DF9}" destId="{920601B9-3CCA-49B8-8576-52CB44C432C9}" srcOrd="2" destOrd="0" presId="urn:microsoft.com/office/officeart/2005/8/layout/hList2"/>
    <dgm:cxn modelId="{62371BE5-0E6A-4DE3-B5B0-6D9993257FFE}" type="presParOf" srcId="{F54B6DA0-54CA-4704-B6D0-85B480D45306}" destId="{82F51488-BF78-47C7-B67A-F939B212B29A}" srcOrd="3" destOrd="0" presId="urn:microsoft.com/office/officeart/2005/8/layout/hList2"/>
    <dgm:cxn modelId="{DDF27D39-8185-4718-86E4-8194CD1973D4}" type="presParOf" srcId="{F54B6DA0-54CA-4704-B6D0-85B480D45306}" destId="{7FF3453C-B18D-4DE4-8BCA-B964814FEAE5}" srcOrd="4" destOrd="0" presId="urn:microsoft.com/office/officeart/2005/8/layout/hList2"/>
    <dgm:cxn modelId="{73135FB4-3F32-415D-A3EB-96D5CC309ED0}" type="presParOf" srcId="{7FF3453C-B18D-4DE4-8BCA-B964814FEAE5}" destId="{E0BE9B84-2395-4216-8B03-DB5B6CC4747D}" srcOrd="0" destOrd="0" presId="urn:microsoft.com/office/officeart/2005/8/layout/hList2"/>
    <dgm:cxn modelId="{FCFDAC8C-5C05-4160-B8A6-C1EE5BAADC15}" type="presParOf" srcId="{7FF3453C-B18D-4DE4-8BCA-B964814FEAE5}" destId="{4BDCE797-0DB3-4D15-96B5-2994688FFF1C}" srcOrd="1" destOrd="0" presId="urn:microsoft.com/office/officeart/2005/8/layout/hList2"/>
    <dgm:cxn modelId="{F6E95108-DE8F-4C7E-B7E4-7A67A52F35CF}" type="presParOf" srcId="{7FF3453C-B18D-4DE4-8BCA-B964814FEAE5}" destId="{4AA3EB12-D89D-4465-9847-CAE605F20610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61E8E0-289B-4DC0-90EA-A44CD9777E7D}" type="doc">
      <dgm:prSet loTypeId="urn:microsoft.com/office/officeart/2005/8/layout/h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99F84308-0D5A-420A-9D05-5E9FE6BB6FF1}">
      <dgm:prSet phldrT="[Text]"/>
      <dgm:spPr/>
      <dgm:t>
        <a:bodyPr/>
        <a:lstStyle/>
        <a:p>
          <a:r>
            <a:rPr lang="en-GB" b="1" dirty="0"/>
            <a:t>1. Our Children and The Curriculum</a:t>
          </a:r>
        </a:p>
      </dgm:t>
    </dgm:pt>
    <dgm:pt modelId="{D8B977E4-18B6-4D40-A32D-D9E85D90F470}" type="parTrans" cxnId="{37240EC3-B49E-4940-91D9-83C5F7C575F9}">
      <dgm:prSet/>
      <dgm:spPr/>
      <dgm:t>
        <a:bodyPr/>
        <a:lstStyle/>
        <a:p>
          <a:endParaRPr lang="en-GB"/>
        </a:p>
      </dgm:t>
    </dgm:pt>
    <dgm:pt modelId="{60E0D53C-4EBD-4684-A502-32E7E84084DF}" type="sibTrans" cxnId="{37240EC3-B49E-4940-91D9-83C5F7C575F9}">
      <dgm:prSet/>
      <dgm:spPr/>
      <dgm:t>
        <a:bodyPr/>
        <a:lstStyle/>
        <a:p>
          <a:endParaRPr lang="en-GB"/>
        </a:p>
      </dgm:t>
    </dgm:pt>
    <dgm:pt modelId="{77C9A248-F9B6-4867-BA7B-56FF3ACAF3B3}">
      <dgm:prSet phldrT="[Text]"/>
      <dgm:spPr/>
      <dgm:t>
        <a:bodyPr/>
        <a:lstStyle/>
        <a:p>
          <a:r>
            <a:rPr lang="en-GB" dirty="0"/>
            <a:t>Review the current teaching and learning to understanding levels of environmental and sustainability literacy within curriculum</a:t>
          </a:r>
          <a:endParaRPr lang="en-US" dirty="0"/>
        </a:p>
      </dgm:t>
    </dgm:pt>
    <dgm:pt modelId="{792A394B-9E92-478D-BC38-6ED38BBDF935}" type="parTrans" cxnId="{B2296A71-0EF0-48E1-9FEF-1194F735A1B3}">
      <dgm:prSet/>
      <dgm:spPr/>
      <dgm:t>
        <a:bodyPr/>
        <a:lstStyle/>
        <a:p>
          <a:endParaRPr lang="en-GB"/>
        </a:p>
      </dgm:t>
    </dgm:pt>
    <dgm:pt modelId="{5FC773B5-E0C0-4377-B135-444D2C882923}" type="sibTrans" cxnId="{B2296A71-0EF0-48E1-9FEF-1194F735A1B3}">
      <dgm:prSet/>
      <dgm:spPr/>
      <dgm:t>
        <a:bodyPr/>
        <a:lstStyle/>
        <a:p>
          <a:endParaRPr lang="en-GB"/>
        </a:p>
      </dgm:t>
    </dgm:pt>
    <dgm:pt modelId="{0227D616-85EE-4983-95C7-AD551DFC509E}">
      <dgm:prSet phldrT="[Text]"/>
      <dgm:spPr/>
      <dgm:t>
        <a:bodyPr/>
        <a:lstStyle/>
        <a:p>
          <a:r>
            <a:rPr lang="en-GB" dirty="0"/>
            <a:t>Training for staff, pupils and parents on practical actions to mitigate environmental damage</a:t>
          </a:r>
          <a:endParaRPr lang="en-US" dirty="0"/>
        </a:p>
      </dgm:t>
    </dgm:pt>
    <dgm:pt modelId="{C71192F1-9895-47CD-A6E0-F12AF00C7807}" type="parTrans" cxnId="{082A99E5-37AC-437C-A666-78CE638A9936}">
      <dgm:prSet/>
      <dgm:spPr/>
      <dgm:t>
        <a:bodyPr/>
        <a:lstStyle/>
        <a:p>
          <a:endParaRPr lang="en-GB"/>
        </a:p>
      </dgm:t>
    </dgm:pt>
    <dgm:pt modelId="{B94D8D22-2AF4-4C64-925E-4BC46F1634A6}" type="sibTrans" cxnId="{082A99E5-37AC-437C-A666-78CE638A9936}">
      <dgm:prSet/>
      <dgm:spPr/>
      <dgm:t>
        <a:bodyPr/>
        <a:lstStyle/>
        <a:p>
          <a:endParaRPr lang="en-GB"/>
        </a:p>
      </dgm:t>
    </dgm:pt>
    <dgm:pt modelId="{A4D82BF5-35D5-4230-95E2-F227CC86F2CB}">
      <dgm:prSet phldrT="[Text]"/>
      <dgm:spPr/>
      <dgm:t>
        <a:bodyPr/>
        <a:lstStyle/>
        <a:p>
          <a:r>
            <a:rPr lang="en-GB" dirty="0"/>
            <a:t>Provide range of extra curriculum activities for pupils to engage in learning about the environment</a:t>
          </a:r>
          <a:endParaRPr lang="en-US" dirty="0"/>
        </a:p>
      </dgm:t>
    </dgm:pt>
    <dgm:pt modelId="{7869142A-9F5A-4B33-AD94-06EA8EDC3A8A}" type="parTrans" cxnId="{863FEAE3-BD59-42F5-AA1D-4DD4B5719E02}">
      <dgm:prSet/>
      <dgm:spPr/>
      <dgm:t>
        <a:bodyPr/>
        <a:lstStyle/>
        <a:p>
          <a:endParaRPr lang="en-GB"/>
        </a:p>
      </dgm:t>
    </dgm:pt>
    <dgm:pt modelId="{1DD46D2A-1A7B-455F-9E6B-53D13BDC1744}" type="sibTrans" cxnId="{863FEAE3-BD59-42F5-AA1D-4DD4B5719E02}">
      <dgm:prSet/>
      <dgm:spPr/>
      <dgm:t>
        <a:bodyPr/>
        <a:lstStyle/>
        <a:p>
          <a:endParaRPr lang="en-GB"/>
        </a:p>
      </dgm:t>
    </dgm:pt>
    <dgm:pt modelId="{32F01BB0-2202-4BF6-9ADA-926476D2B6A6}">
      <dgm:prSet phldrT="[Text]"/>
      <dgm:spPr/>
      <dgm:t>
        <a:bodyPr/>
        <a:lstStyle/>
        <a:p>
          <a:endParaRPr lang="en-GB" dirty="0"/>
        </a:p>
      </dgm:t>
    </dgm:pt>
    <dgm:pt modelId="{EA3EE60B-8572-4597-B1EE-555BCC294AF9}" type="parTrans" cxnId="{D2DF7BD6-BD69-4F90-911E-B2ED22952D69}">
      <dgm:prSet/>
      <dgm:spPr/>
      <dgm:t>
        <a:bodyPr/>
        <a:lstStyle/>
        <a:p>
          <a:endParaRPr lang="en-GB"/>
        </a:p>
      </dgm:t>
    </dgm:pt>
    <dgm:pt modelId="{B3A30AE7-DE86-4218-A73D-23D834468B2C}" type="sibTrans" cxnId="{D2DF7BD6-BD69-4F90-911E-B2ED22952D69}">
      <dgm:prSet/>
      <dgm:spPr/>
      <dgm:t>
        <a:bodyPr/>
        <a:lstStyle/>
        <a:p>
          <a:endParaRPr lang="en-GB"/>
        </a:p>
      </dgm:t>
    </dgm:pt>
    <dgm:pt modelId="{FB61EC97-5634-4607-A3C5-25B6681FDCCE}">
      <dgm:prSet phldrT="[Text]"/>
      <dgm:spPr/>
      <dgm:t>
        <a:bodyPr/>
        <a:lstStyle/>
        <a:p>
          <a:endParaRPr lang="en-GB" dirty="0"/>
        </a:p>
      </dgm:t>
    </dgm:pt>
    <dgm:pt modelId="{D8711CF5-8A25-4CAE-83EE-B3991490D821}" type="parTrans" cxnId="{195E57A3-3F80-47ED-B285-B09439840E68}">
      <dgm:prSet/>
      <dgm:spPr/>
      <dgm:t>
        <a:bodyPr/>
        <a:lstStyle/>
        <a:p>
          <a:endParaRPr lang="en-GB"/>
        </a:p>
      </dgm:t>
    </dgm:pt>
    <dgm:pt modelId="{E3AEAF0E-F7EC-472E-97CC-2A1754F72D6B}" type="sibTrans" cxnId="{195E57A3-3F80-47ED-B285-B09439840E68}">
      <dgm:prSet/>
      <dgm:spPr/>
      <dgm:t>
        <a:bodyPr/>
        <a:lstStyle/>
        <a:p>
          <a:endParaRPr lang="en-GB"/>
        </a:p>
      </dgm:t>
    </dgm:pt>
    <dgm:pt modelId="{63EECE19-B9AE-4069-914A-D67A0B18E7F5}">
      <dgm:prSet phldrT="[Text]"/>
      <dgm:spPr/>
      <dgm:t>
        <a:bodyPr/>
        <a:lstStyle/>
        <a:p>
          <a:r>
            <a:rPr lang="en-GB" dirty="0"/>
            <a:t>Encourage pupils to understand the relevance of the environmental crisis to their daily lives and the part they can play</a:t>
          </a:r>
        </a:p>
      </dgm:t>
    </dgm:pt>
    <dgm:pt modelId="{1A3B6F27-2B1E-4E2E-9FB8-E80705E9E036}" type="parTrans" cxnId="{3B19FAB6-BFF0-4663-88D3-8F37046037FB}">
      <dgm:prSet/>
      <dgm:spPr/>
      <dgm:t>
        <a:bodyPr/>
        <a:lstStyle/>
        <a:p>
          <a:endParaRPr lang="en-GB"/>
        </a:p>
      </dgm:t>
    </dgm:pt>
    <dgm:pt modelId="{28575A86-64F8-429A-9EBE-CA988620F674}" type="sibTrans" cxnId="{3B19FAB6-BFF0-4663-88D3-8F37046037FB}">
      <dgm:prSet/>
      <dgm:spPr/>
      <dgm:t>
        <a:bodyPr/>
        <a:lstStyle/>
        <a:p>
          <a:endParaRPr lang="en-GB"/>
        </a:p>
      </dgm:t>
    </dgm:pt>
    <dgm:pt modelId="{61B16A64-AD35-4F0A-A5C8-1B89BE452EF5}">
      <dgm:prSet phldrT="[Text]"/>
      <dgm:spPr/>
      <dgm:t>
        <a:bodyPr/>
        <a:lstStyle/>
        <a:p>
          <a:endParaRPr lang="en-GB" dirty="0"/>
        </a:p>
      </dgm:t>
    </dgm:pt>
    <dgm:pt modelId="{F498E51D-67DC-4060-A9C1-C1F78E675604}" type="parTrans" cxnId="{9DBCD9AB-DBFB-4708-9B89-9FDF74BB3861}">
      <dgm:prSet/>
      <dgm:spPr/>
      <dgm:t>
        <a:bodyPr/>
        <a:lstStyle/>
        <a:p>
          <a:endParaRPr lang="en-GB"/>
        </a:p>
      </dgm:t>
    </dgm:pt>
    <dgm:pt modelId="{6099347E-D5F4-43CE-978B-A6105A141ECA}" type="sibTrans" cxnId="{9DBCD9AB-DBFB-4708-9B89-9FDF74BB3861}">
      <dgm:prSet/>
      <dgm:spPr/>
      <dgm:t>
        <a:bodyPr/>
        <a:lstStyle/>
        <a:p>
          <a:endParaRPr lang="en-GB"/>
        </a:p>
      </dgm:t>
    </dgm:pt>
    <dgm:pt modelId="{BE4C7D65-9A80-4976-8152-389AFC6A6842}">
      <dgm:prSet phldrT="[Text]"/>
      <dgm:spPr/>
      <dgm:t>
        <a:bodyPr/>
        <a:lstStyle/>
        <a:p>
          <a:r>
            <a:rPr lang="en-GB" dirty="0"/>
            <a:t>Engage School Parliament / Eco Committee in working towards 'Green Flag' Eco Schools accreditation and other environmental awards</a:t>
          </a:r>
          <a:endParaRPr lang="en-US" dirty="0"/>
        </a:p>
      </dgm:t>
    </dgm:pt>
    <dgm:pt modelId="{1D0DCE0E-97DD-4FEA-A19C-52452CCEEE05}" type="parTrans" cxnId="{39257A8C-F40F-4EB6-8D62-6B004765C2CA}">
      <dgm:prSet/>
      <dgm:spPr/>
      <dgm:t>
        <a:bodyPr/>
        <a:lstStyle/>
        <a:p>
          <a:endParaRPr lang="en-GB"/>
        </a:p>
      </dgm:t>
    </dgm:pt>
    <dgm:pt modelId="{80878AFB-19DC-45FE-ABF0-4D4213B7CBEC}" type="sibTrans" cxnId="{39257A8C-F40F-4EB6-8D62-6B004765C2CA}">
      <dgm:prSet/>
      <dgm:spPr/>
      <dgm:t>
        <a:bodyPr/>
        <a:lstStyle/>
        <a:p>
          <a:endParaRPr lang="en-GB"/>
        </a:p>
      </dgm:t>
    </dgm:pt>
    <dgm:pt modelId="{381BE79C-909D-4C32-A57E-DD2081F891AB}">
      <dgm:prSet phldrT="[Text]"/>
      <dgm:spPr/>
      <dgm:t>
        <a:bodyPr/>
        <a:lstStyle/>
        <a:p>
          <a:endParaRPr lang="en-GB" dirty="0"/>
        </a:p>
      </dgm:t>
    </dgm:pt>
    <dgm:pt modelId="{1F297A5D-76BA-45C0-B81D-5F84FBC40FDA}" type="parTrans" cxnId="{A5893A1C-9402-4E17-9110-2BE03CD4814A}">
      <dgm:prSet/>
      <dgm:spPr/>
      <dgm:t>
        <a:bodyPr/>
        <a:lstStyle/>
        <a:p>
          <a:endParaRPr lang="en-GB"/>
        </a:p>
      </dgm:t>
    </dgm:pt>
    <dgm:pt modelId="{D3BF1555-7003-42ED-89DA-8A572ADC17A1}" type="sibTrans" cxnId="{A5893A1C-9402-4E17-9110-2BE03CD4814A}">
      <dgm:prSet/>
      <dgm:spPr/>
      <dgm:t>
        <a:bodyPr/>
        <a:lstStyle/>
        <a:p>
          <a:endParaRPr lang="en-GB"/>
        </a:p>
      </dgm:t>
    </dgm:pt>
    <dgm:pt modelId="{F54B6DA0-54CA-4704-B6D0-85B480D45306}" type="pres">
      <dgm:prSet presAssocID="{4A61E8E0-289B-4DC0-90EA-A44CD9777E7D}" presName="linearFlow" presStyleCnt="0">
        <dgm:presLayoutVars>
          <dgm:dir/>
          <dgm:animLvl val="lvl"/>
          <dgm:resizeHandles/>
        </dgm:presLayoutVars>
      </dgm:prSet>
      <dgm:spPr/>
    </dgm:pt>
    <dgm:pt modelId="{DB702511-0EE5-4081-866D-E1B838EF83DE}" type="pres">
      <dgm:prSet presAssocID="{99F84308-0D5A-420A-9D05-5E9FE6BB6FF1}" presName="compositeNode" presStyleCnt="0">
        <dgm:presLayoutVars>
          <dgm:bulletEnabled val="1"/>
        </dgm:presLayoutVars>
      </dgm:prSet>
      <dgm:spPr/>
    </dgm:pt>
    <dgm:pt modelId="{6A135BB9-BAD2-4D5D-B289-06559F0EC5ED}" type="pres">
      <dgm:prSet presAssocID="{99F84308-0D5A-420A-9D05-5E9FE6BB6FF1}" presName="image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ildren with solid fill"/>
        </a:ext>
      </dgm:extLst>
    </dgm:pt>
    <dgm:pt modelId="{89E18A92-FAA1-466C-BAD7-6B42D94E1951}" type="pres">
      <dgm:prSet presAssocID="{99F84308-0D5A-420A-9D05-5E9FE6BB6FF1}" presName="childNode" presStyleLbl="node1" presStyleIdx="0" presStyleCnt="1">
        <dgm:presLayoutVars>
          <dgm:bulletEnabled val="1"/>
        </dgm:presLayoutVars>
      </dgm:prSet>
      <dgm:spPr/>
    </dgm:pt>
    <dgm:pt modelId="{B724888A-1DF8-4FD7-9B38-670F06E7F656}" type="pres">
      <dgm:prSet presAssocID="{99F84308-0D5A-420A-9D05-5E9FE6BB6FF1}" presName="parentNode" presStyleLbl="revTx" presStyleIdx="0" presStyleCnt="1">
        <dgm:presLayoutVars>
          <dgm:chMax val="0"/>
          <dgm:bulletEnabled val="1"/>
        </dgm:presLayoutVars>
      </dgm:prSet>
      <dgm:spPr/>
    </dgm:pt>
  </dgm:ptLst>
  <dgm:cxnLst>
    <dgm:cxn modelId="{A7339816-094F-469D-B25B-F3A7CF1D6FB6}" type="presOf" srcId="{FB61EC97-5634-4607-A3C5-25B6681FDCCE}" destId="{89E18A92-FAA1-466C-BAD7-6B42D94E1951}" srcOrd="0" destOrd="5" presId="urn:microsoft.com/office/officeart/2005/8/layout/hList2"/>
    <dgm:cxn modelId="{FB9E341B-6C08-4B3D-BB67-89A8E06F1D63}" type="presOf" srcId="{381BE79C-909D-4C32-A57E-DD2081F891AB}" destId="{89E18A92-FAA1-466C-BAD7-6B42D94E1951}" srcOrd="0" destOrd="7" presId="urn:microsoft.com/office/officeart/2005/8/layout/hList2"/>
    <dgm:cxn modelId="{F52C051C-9F9A-44EE-975F-3BA61F1DAEAE}" type="presOf" srcId="{A4D82BF5-35D5-4230-95E2-F227CC86F2CB}" destId="{89E18A92-FAA1-466C-BAD7-6B42D94E1951}" srcOrd="0" destOrd="4" presId="urn:microsoft.com/office/officeart/2005/8/layout/hList2"/>
    <dgm:cxn modelId="{A5893A1C-9402-4E17-9110-2BE03CD4814A}" srcId="{99F84308-0D5A-420A-9D05-5E9FE6BB6FF1}" destId="{381BE79C-909D-4C32-A57E-DD2081F891AB}" srcOrd="7" destOrd="0" parTransId="{1F297A5D-76BA-45C0-B81D-5F84FBC40FDA}" sibTransId="{D3BF1555-7003-42ED-89DA-8A572ADC17A1}"/>
    <dgm:cxn modelId="{33DFB262-C306-4F27-B79B-C42E8AF71A0F}" type="presOf" srcId="{61B16A64-AD35-4F0A-A5C8-1B89BE452EF5}" destId="{89E18A92-FAA1-466C-BAD7-6B42D94E1951}" srcOrd="0" destOrd="1" presId="urn:microsoft.com/office/officeart/2005/8/layout/hList2"/>
    <dgm:cxn modelId="{B2296A71-0EF0-48E1-9FEF-1194F735A1B3}" srcId="{99F84308-0D5A-420A-9D05-5E9FE6BB6FF1}" destId="{77C9A248-F9B6-4867-BA7B-56FF3ACAF3B3}" srcOrd="2" destOrd="0" parTransId="{792A394B-9E92-478D-BC38-6ED38BBDF935}" sibTransId="{5FC773B5-E0C0-4377-B135-444D2C882923}"/>
    <dgm:cxn modelId="{8BDFA953-01F5-4860-B2EF-2ED8D180C3CE}" type="presOf" srcId="{0227D616-85EE-4983-95C7-AD551DFC509E}" destId="{89E18A92-FAA1-466C-BAD7-6B42D94E1951}" srcOrd="0" destOrd="6" presId="urn:microsoft.com/office/officeart/2005/8/layout/hList2"/>
    <dgm:cxn modelId="{3A696857-68E0-48E6-9C44-32B915B91FAB}" type="presOf" srcId="{BE4C7D65-9A80-4976-8152-389AFC6A6842}" destId="{89E18A92-FAA1-466C-BAD7-6B42D94E1951}" srcOrd="0" destOrd="8" presId="urn:microsoft.com/office/officeart/2005/8/layout/hList2"/>
    <dgm:cxn modelId="{4FAB1858-8375-4CBF-A149-9E7D99496FB5}" type="presOf" srcId="{99F84308-0D5A-420A-9D05-5E9FE6BB6FF1}" destId="{B724888A-1DF8-4FD7-9B38-670F06E7F656}" srcOrd="0" destOrd="0" presId="urn:microsoft.com/office/officeart/2005/8/layout/hList2"/>
    <dgm:cxn modelId="{A399CD7A-C958-4AC0-AC52-373535084B05}" type="presOf" srcId="{4A61E8E0-289B-4DC0-90EA-A44CD9777E7D}" destId="{F54B6DA0-54CA-4704-B6D0-85B480D45306}" srcOrd="0" destOrd="0" presId="urn:microsoft.com/office/officeart/2005/8/layout/hList2"/>
    <dgm:cxn modelId="{39257A8C-F40F-4EB6-8D62-6B004765C2CA}" srcId="{99F84308-0D5A-420A-9D05-5E9FE6BB6FF1}" destId="{BE4C7D65-9A80-4976-8152-389AFC6A6842}" srcOrd="8" destOrd="0" parTransId="{1D0DCE0E-97DD-4FEA-A19C-52452CCEEE05}" sibTransId="{80878AFB-19DC-45FE-ABF0-4D4213B7CBEC}"/>
    <dgm:cxn modelId="{195E57A3-3F80-47ED-B285-B09439840E68}" srcId="{99F84308-0D5A-420A-9D05-5E9FE6BB6FF1}" destId="{FB61EC97-5634-4607-A3C5-25B6681FDCCE}" srcOrd="5" destOrd="0" parTransId="{D8711CF5-8A25-4CAE-83EE-B3991490D821}" sibTransId="{E3AEAF0E-F7EC-472E-97CC-2A1754F72D6B}"/>
    <dgm:cxn modelId="{9DBCD9AB-DBFB-4708-9B89-9FDF74BB3861}" srcId="{99F84308-0D5A-420A-9D05-5E9FE6BB6FF1}" destId="{61B16A64-AD35-4F0A-A5C8-1B89BE452EF5}" srcOrd="1" destOrd="0" parTransId="{F498E51D-67DC-4060-A9C1-C1F78E675604}" sibTransId="{6099347E-D5F4-43CE-978B-A6105A141ECA}"/>
    <dgm:cxn modelId="{A4850EB1-CC57-4395-B71C-9395D20CAFB6}" type="presOf" srcId="{77C9A248-F9B6-4867-BA7B-56FF3ACAF3B3}" destId="{89E18A92-FAA1-466C-BAD7-6B42D94E1951}" srcOrd="0" destOrd="2" presId="urn:microsoft.com/office/officeart/2005/8/layout/hList2"/>
    <dgm:cxn modelId="{3B19FAB6-BFF0-4663-88D3-8F37046037FB}" srcId="{99F84308-0D5A-420A-9D05-5E9FE6BB6FF1}" destId="{63EECE19-B9AE-4069-914A-D67A0B18E7F5}" srcOrd="0" destOrd="0" parTransId="{1A3B6F27-2B1E-4E2E-9FB8-E80705E9E036}" sibTransId="{28575A86-64F8-429A-9EBE-CA988620F674}"/>
    <dgm:cxn modelId="{00338EB9-D18F-4016-8587-227870D640B9}" type="presOf" srcId="{32F01BB0-2202-4BF6-9ADA-926476D2B6A6}" destId="{89E18A92-FAA1-466C-BAD7-6B42D94E1951}" srcOrd="0" destOrd="3" presId="urn:microsoft.com/office/officeart/2005/8/layout/hList2"/>
    <dgm:cxn modelId="{6FBEC5C0-E5DA-49B4-A2F7-94A019EAB7BE}" type="presOf" srcId="{63EECE19-B9AE-4069-914A-D67A0B18E7F5}" destId="{89E18A92-FAA1-466C-BAD7-6B42D94E1951}" srcOrd="0" destOrd="0" presId="urn:microsoft.com/office/officeart/2005/8/layout/hList2"/>
    <dgm:cxn modelId="{37240EC3-B49E-4940-91D9-83C5F7C575F9}" srcId="{4A61E8E0-289B-4DC0-90EA-A44CD9777E7D}" destId="{99F84308-0D5A-420A-9D05-5E9FE6BB6FF1}" srcOrd="0" destOrd="0" parTransId="{D8B977E4-18B6-4D40-A32D-D9E85D90F470}" sibTransId="{60E0D53C-4EBD-4684-A502-32E7E84084DF}"/>
    <dgm:cxn modelId="{D2DF7BD6-BD69-4F90-911E-B2ED22952D69}" srcId="{99F84308-0D5A-420A-9D05-5E9FE6BB6FF1}" destId="{32F01BB0-2202-4BF6-9ADA-926476D2B6A6}" srcOrd="3" destOrd="0" parTransId="{EA3EE60B-8572-4597-B1EE-555BCC294AF9}" sibTransId="{B3A30AE7-DE86-4218-A73D-23D834468B2C}"/>
    <dgm:cxn modelId="{863FEAE3-BD59-42F5-AA1D-4DD4B5719E02}" srcId="{99F84308-0D5A-420A-9D05-5E9FE6BB6FF1}" destId="{A4D82BF5-35D5-4230-95E2-F227CC86F2CB}" srcOrd="4" destOrd="0" parTransId="{7869142A-9F5A-4B33-AD94-06EA8EDC3A8A}" sibTransId="{1DD46D2A-1A7B-455F-9E6B-53D13BDC1744}"/>
    <dgm:cxn modelId="{082A99E5-37AC-437C-A666-78CE638A9936}" srcId="{99F84308-0D5A-420A-9D05-5E9FE6BB6FF1}" destId="{0227D616-85EE-4983-95C7-AD551DFC509E}" srcOrd="6" destOrd="0" parTransId="{C71192F1-9895-47CD-A6E0-F12AF00C7807}" sibTransId="{B94D8D22-2AF4-4C64-925E-4BC46F1634A6}"/>
    <dgm:cxn modelId="{DDBF98B8-DF51-431E-9308-5CD3E08D0ACF}" type="presParOf" srcId="{F54B6DA0-54CA-4704-B6D0-85B480D45306}" destId="{DB702511-0EE5-4081-866D-E1B838EF83DE}" srcOrd="0" destOrd="0" presId="urn:microsoft.com/office/officeart/2005/8/layout/hList2"/>
    <dgm:cxn modelId="{FF704B3A-9049-4719-A25F-0BA4A36E3D9E}" type="presParOf" srcId="{DB702511-0EE5-4081-866D-E1B838EF83DE}" destId="{6A135BB9-BAD2-4D5D-B289-06559F0EC5ED}" srcOrd="0" destOrd="0" presId="urn:microsoft.com/office/officeart/2005/8/layout/hList2"/>
    <dgm:cxn modelId="{2C6E8404-112E-4B38-B9DC-0D634101B386}" type="presParOf" srcId="{DB702511-0EE5-4081-866D-E1B838EF83DE}" destId="{89E18A92-FAA1-466C-BAD7-6B42D94E1951}" srcOrd="1" destOrd="0" presId="urn:microsoft.com/office/officeart/2005/8/layout/hList2"/>
    <dgm:cxn modelId="{01CA0B5A-8EC7-4C4C-9143-3D1513B838CB}" type="presParOf" srcId="{DB702511-0EE5-4081-866D-E1B838EF83DE}" destId="{B724888A-1DF8-4FD7-9B38-670F06E7F656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61E8E0-289B-4DC0-90EA-A44CD9777E7D}" type="doc">
      <dgm:prSet loTypeId="urn:microsoft.com/office/officeart/2005/8/layout/h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99F84308-0D5A-420A-9D05-5E9FE6BB6FF1}">
      <dgm:prSet phldrT="[Text]"/>
      <dgm:spPr/>
      <dgm:t>
        <a:bodyPr/>
        <a:lstStyle/>
        <a:p>
          <a:r>
            <a:rPr lang="en-GB" b="1" dirty="0"/>
            <a:t>2. Our Assets, Buildings and Land</a:t>
          </a:r>
        </a:p>
      </dgm:t>
    </dgm:pt>
    <dgm:pt modelId="{D8B977E4-18B6-4D40-A32D-D9E85D90F470}" type="parTrans" cxnId="{37240EC3-B49E-4940-91D9-83C5F7C575F9}">
      <dgm:prSet/>
      <dgm:spPr/>
      <dgm:t>
        <a:bodyPr/>
        <a:lstStyle/>
        <a:p>
          <a:endParaRPr lang="en-GB"/>
        </a:p>
      </dgm:t>
    </dgm:pt>
    <dgm:pt modelId="{60E0D53C-4EBD-4684-A502-32E7E84084DF}" type="sibTrans" cxnId="{37240EC3-B49E-4940-91D9-83C5F7C575F9}">
      <dgm:prSet/>
      <dgm:spPr/>
      <dgm:t>
        <a:bodyPr/>
        <a:lstStyle/>
        <a:p>
          <a:endParaRPr lang="en-GB"/>
        </a:p>
      </dgm:t>
    </dgm:pt>
    <dgm:pt modelId="{B2342108-7F58-494B-BD31-4FB5EE5A0421}">
      <dgm:prSet phldrT="[Text]"/>
      <dgm:spPr>
        <a:solidFill>
          <a:srgbClr val="AB6E37"/>
        </a:solidFill>
      </dgm:spPr>
      <dgm:t>
        <a:bodyPr/>
        <a:lstStyle/>
        <a:p>
          <a:r>
            <a:rPr lang="en-GB" dirty="0"/>
            <a:t>Measure environmental impacts of a range of the schools estates based activities in order to establish baselines against which targets for improvement can be set</a:t>
          </a:r>
          <a:endParaRPr lang="en-US" dirty="0"/>
        </a:p>
      </dgm:t>
    </dgm:pt>
    <dgm:pt modelId="{62C126F9-D05D-4D4F-AF49-E3119112D330}" type="parTrans" cxnId="{3808357B-E51D-42BD-B652-C2C04FBF5EAF}">
      <dgm:prSet/>
      <dgm:spPr/>
      <dgm:t>
        <a:bodyPr/>
        <a:lstStyle/>
        <a:p>
          <a:endParaRPr lang="en-GB"/>
        </a:p>
      </dgm:t>
    </dgm:pt>
    <dgm:pt modelId="{F59A6A15-E88F-4879-8B84-DA61B7A6C3FA}" type="sibTrans" cxnId="{3808357B-E51D-42BD-B652-C2C04FBF5EAF}">
      <dgm:prSet/>
      <dgm:spPr/>
      <dgm:t>
        <a:bodyPr/>
        <a:lstStyle/>
        <a:p>
          <a:endParaRPr lang="en-GB"/>
        </a:p>
      </dgm:t>
    </dgm:pt>
    <dgm:pt modelId="{F26F2CA6-2A6E-4BED-9A89-B5BC753AD902}">
      <dgm:prSet phldrT="[Text]"/>
      <dgm:spPr>
        <a:solidFill>
          <a:srgbClr val="AB6E37"/>
        </a:solidFill>
      </dgm:spPr>
      <dgm:t>
        <a:bodyPr/>
        <a:lstStyle/>
        <a:p>
          <a:endParaRPr lang="en-GB" dirty="0"/>
        </a:p>
      </dgm:t>
    </dgm:pt>
    <dgm:pt modelId="{14C32FBD-59C5-4AC5-A131-19BEB8D3AB04}" type="parTrans" cxnId="{641A7536-74F8-4283-99A1-B91095CDF200}">
      <dgm:prSet/>
      <dgm:spPr/>
      <dgm:t>
        <a:bodyPr/>
        <a:lstStyle/>
        <a:p>
          <a:endParaRPr lang="en-GB"/>
        </a:p>
      </dgm:t>
    </dgm:pt>
    <dgm:pt modelId="{0E908B5C-1574-4CCB-BB60-2797ACF1ECE6}" type="sibTrans" cxnId="{641A7536-74F8-4283-99A1-B91095CDF200}">
      <dgm:prSet/>
      <dgm:spPr/>
      <dgm:t>
        <a:bodyPr/>
        <a:lstStyle/>
        <a:p>
          <a:endParaRPr lang="en-GB"/>
        </a:p>
      </dgm:t>
    </dgm:pt>
    <dgm:pt modelId="{19E9868D-11F6-4089-9D58-198BFF8881B6}">
      <dgm:prSet phldrT="[Text]"/>
      <dgm:spPr>
        <a:solidFill>
          <a:srgbClr val="AB6E37"/>
        </a:solidFill>
      </dgm:spPr>
      <dgm:t>
        <a:bodyPr/>
        <a:lstStyle/>
        <a:p>
          <a:r>
            <a:rPr lang="en-GB" dirty="0"/>
            <a:t>Explore grants available for  sustainable enhancements</a:t>
          </a:r>
          <a:endParaRPr lang="en-US" dirty="0"/>
        </a:p>
      </dgm:t>
    </dgm:pt>
    <dgm:pt modelId="{8A305164-D8B4-4B1A-AC1C-7B2E57E6D287}" type="parTrans" cxnId="{5BD95CFE-6DED-4138-8F46-A39829307934}">
      <dgm:prSet/>
      <dgm:spPr/>
      <dgm:t>
        <a:bodyPr/>
        <a:lstStyle/>
        <a:p>
          <a:endParaRPr lang="en-GB"/>
        </a:p>
      </dgm:t>
    </dgm:pt>
    <dgm:pt modelId="{A21644BE-D720-4D51-A411-9C0089D8A2C9}" type="sibTrans" cxnId="{5BD95CFE-6DED-4138-8F46-A39829307934}">
      <dgm:prSet/>
      <dgm:spPr/>
      <dgm:t>
        <a:bodyPr/>
        <a:lstStyle/>
        <a:p>
          <a:endParaRPr lang="en-GB"/>
        </a:p>
      </dgm:t>
    </dgm:pt>
    <dgm:pt modelId="{0405A027-6FD2-48CB-B5E8-B55BB8915415}">
      <dgm:prSet phldrT="[Text]"/>
      <dgm:spPr>
        <a:solidFill>
          <a:srgbClr val="AB6E37"/>
        </a:solidFill>
      </dgm:spPr>
      <dgm:t>
        <a:bodyPr/>
        <a:lstStyle/>
        <a:p>
          <a:endParaRPr lang="en-GB" dirty="0"/>
        </a:p>
      </dgm:t>
    </dgm:pt>
    <dgm:pt modelId="{9E5C3E1E-BAE0-4C83-AA70-56AC9003712D}" type="parTrans" cxnId="{83FF9B10-4328-4C97-BE63-E0537ADD616A}">
      <dgm:prSet/>
      <dgm:spPr/>
      <dgm:t>
        <a:bodyPr/>
        <a:lstStyle/>
        <a:p>
          <a:endParaRPr lang="en-GB"/>
        </a:p>
      </dgm:t>
    </dgm:pt>
    <dgm:pt modelId="{D2C449D1-41F4-4050-AA03-E0EFB7EB92F2}" type="sibTrans" cxnId="{83FF9B10-4328-4C97-BE63-E0537ADD616A}">
      <dgm:prSet/>
      <dgm:spPr/>
      <dgm:t>
        <a:bodyPr/>
        <a:lstStyle/>
        <a:p>
          <a:endParaRPr lang="en-GB"/>
        </a:p>
      </dgm:t>
    </dgm:pt>
    <dgm:pt modelId="{668182F5-9B4B-44CF-8F60-A26DF2139353}">
      <dgm:prSet phldrT="[Text]"/>
      <dgm:spPr>
        <a:solidFill>
          <a:srgbClr val="AB6E37"/>
        </a:solidFill>
      </dgm:spPr>
      <dgm:t>
        <a:bodyPr/>
        <a:lstStyle/>
        <a:p>
          <a:r>
            <a:rPr lang="en-GB" dirty="0"/>
            <a:t>Identify partners to work with to enhance biodiversity on our land</a:t>
          </a:r>
          <a:endParaRPr lang="en-US" dirty="0"/>
        </a:p>
      </dgm:t>
    </dgm:pt>
    <dgm:pt modelId="{6039A200-9465-42B8-B784-F52A9F112B76}" type="parTrans" cxnId="{3FAEFDD2-7789-4E0E-9D27-0DF4D81FD297}">
      <dgm:prSet/>
      <dgm:spPr/>
      <dgm:t>
        <a:bodyPr/>
        <a:lstStyle/>
        <a:p>
          <a:endParaRPr lang="en-GB"/>
        </a:p>
      </dgm:t>
    </dgm:pt>
    <dgm:pt modelId="{D31D33AA-128D-466E-810E-E0912F947E6E}" type="sibTrans" cxnId="{3FAEFDD2-7789-4E0E-9D27-0DF4D81FD297}">
      <dgm:prSet/>
      <dgm:spPr/>
      <dgm:t>
        <a:bodyPr/>
        <a:lstStyle/>
        <a:p>
          <a:endParaRPr lang="en-GB"/>
        </a:p>
      </dgm:t>
    </dgm:pt>
    <dgm:pt modelId="{8297DF2C-348B-44E1-833C-8A0C61FCC512}">
      <dgm:prSet phldrT="[Text]"/>
      <dgm:spPr>
        <a:solidFill>
          <a:srgbClr val="AB6E37"/>
        </a:solidFill>
      </dgm:spPr>
      <dgm:t>
        <a:bodyPr/>
        <a:lstStyle/>
        <a:p>
          <a:endParaRPr lang="en-GB" dirty="0"/>
        </a:p>
      </dgm:t>
    </dgm:pt>
    <dgm:pt modelId="{6889E159-5BE4-4B15-9341-29F489CDAE50}" type="parTrans" cxnId="{9E5694AB-2D88-4EA9-9F1D-42F2E3C3CA9B}">
      <dgm:prSet/>
      <dgm:spPr/>
      <dgm:t>
        <a:bodyPr/>
        <a:lstStyle/>
        <a:p>
          <a:endParaRPr lang="en-GB"/>
        </a:p>
      </dgm:t>
    </dgm:pt>
    <dgm:pt modelId="{B333BE86-800E-4DF1-AD58-DCB258D559E3}" type="sibTrans" cxnId="{9E5694AB-2D88-4EA9-9F1D-42F2E3C3CA9B}">
      <dgm:prSet/>
      <dgm:spPr/>
      <dgm:t>
        <a:bodyPr/>
        <a:lstStyle/>
        <a:p>
          <a:endParaRPr lang="en-GB"/>
        </a:p>
      </dgm:t>
    </dgm:pt>
    <dgm:pt modelId="{8134F6A9-569D-4FCB-84BA-65649D17DF30}">
      <dgm:prSet phldrT="[Text]"/>
      <dgm:spPr>
        <a:solidFill>
          <a:srgbClr val="AB6E37"/>
        </a:solidFill>
      </dgm:spPr>
      <dgm:t>
        <a:bodyPr/>
        <a:lstStyle/>
        <a:p>
          <a:r>
            <a:rPr lang="en-GB" dirty="0"/>
            <a:t>Carbon, water, energy and waste management</a:t>
          </a:r>
          <a:endParaRPr lang="en-US" dirty="0"/>
        </a:p>
      </dgm:t>
    </dgm:pt>
    <dgm:pt modelId="{4D03F2D7-96C6-42B5-941A-F9B1AD14A2AF}" type="parTrans" cxnId="{73BE9C7E-86A5-455E-9A22-9FE8F4C2620A}">
      <dgm:prSet/>
      <dgm:spPr/>
      <dgm:t>
        <a:bodyPr/>
        <a:lstStyle/>
        <a:p>
          <a:endParaRPr lang="en-GB"/>
        </a:p>
      </dgm:t>
    </dgm:pt>
    <dgm:pt modelId="{D6EEA6B0-5300-4EAF-BFC8-B7B926ECB3AA}" type="sibTrans" cxnId="{73BE9C7E-86A5-455E-9A22-9FE8F4C2620A}">
      <dgm:prSet/>
      <dgm:spPr/>
      <dgm:t>
        <a:bodyPr/>
        <a:lstStyle/>
        <a:p>
          <a:endParaRPr lang="en-GB"/>
        </a:p>
      </dgm:t>
    </dgm:pt>
    <dgm:pt modelId="{C77D2BE8-F78A-4623-9E20-69F262B74434}">
      <dgm:prSet phldrT="[Text]"/>
      <dgm:spPr>
        <a:solidFill>
          <a:srgbClr val="AB6E37"/>
        </a:solidFill>
      </dgm:spPr>
      <dgm:t>
        <a:bodyPr/>
        <a:lstStyle/>
        <a:p>
          <a:endParaRPr lang="en-GB" dirty="0"/>
        </a:p>
      </dgm:t>
    </dgm:pt>
    <dgm:pt modelId="{2BFB622C-1AC9-4F17-81AA-CF32E96A82C6}" type="parTrans" cxnId="{14421E63-6050-4F10-869B-0AD95D4DB01D}">
      <dgm:prSet/>
      <dgm:spPr/>
      <dgm:t>
        <a:bodyPr/>
        <a:lstStyle/>
        <a:p>
          <a:endParaRPr lang="en-GB"/>
        </a:p>
      </dgm:t>
    </dgm:pt>
    <dgm:pt modelId="{F6AA5A1D-BFA1-4007-B211-C3EB383A2D36}" type="sibTrans" cxnId="{14421E63-6050-4F10-869B-0AD95D4DB01D}">
      <dgm:prSet/>
      <dgm:spPr/>
      <dgm:t>
        <a:bodyPr/>
        <a:lstStyle/>
        <a:p>
          <a:endParaRPr lang="en-GB"/>
        </a:p>
      </dgm:t>
    </dgm:pt>
    <dgm:pt modelId="{41AE5E56-1742-46F4-8E98-C4004210EC72}">
      <dgm:prSet phldrT="[Text]"/>
      <dgm:spPr>
        <a:solidFill>
          <a:srgbClr val="AB6E37"/>
        </a:solidFill>
      </dgm:spPr>
      <dgm:t>
        <a:bodyPr/>
        <a:lstStyle/>
        <a:p>
          <a:r>
            <a:rPr lang="en-GB" dirty="0"/>
            <a:t>Ensure procurement practices promote sustainability</a:t>
          </a:r>
          <a:endParaRPr lang="en-US" dirty="0"/>
        </a:p>
      </dgm:t>
    </dgm:pt>
    <dgm:pt modelId="{B2575715-D392-441E-BD7D-71B7D91D95D3}" type="parTrans" cxnId="{745F3DAE-A03F-479D-9AE1-87BB6AA015FC}">
      <dgm:prSet/>
      <dgm:spPr/>
      <dgm:t>
        <a:bodyPr/>
        <a:lstStyle/>
        <a:p>
          <a:endParaRPr lang="en-GB"/>
        </a:p>
      </dgm:t>
    </dgm:pt>
    <dgm:pt modelId="{8981FA04-E93D-4D74-85E6-7799BE5C189D}" type="sibTrans" cxnId="{745F3DAE-A03F-479D-9AE1-87BB6AA015FC}">
      <dgm:prSet/>
      <dgm:spPr/>
      <dgm:t>
        <a:bodyPr/>
        <a:lstStyle/>
        <a:p>
          <a:endParaRPr lang="en-GB"/>
        </a:p>
      </dgm:t>
    </dgm:pt>
    <dgm:pt modelId="{A08AF17E-FBD9-422C-BDAC-E3A47B35AB7B}">
      <dgm:prSet phldrT="[Text]"/>
      <dgm:spPr>
        <a:solidFill>
          <a:srgbClr val="AB6E37"/>
        </a:solidFill>
      </dgm:spPr>
      <dgm:t>
        <a:bodyPr/>
        <a:lstStyle/>
        <a:p>
          <a:endParaRPr lang="en-GB" dirty="0"/>
        </a:p>
      </dgm:t>
    </dgm:pt>
    <dgm:pt modelId="{2FB236A6-1095-4387-AEA1-12A3BAFA1225}" type="parTrans" cxnId="{7586218D-12FB-481D-905F-A6AED143C827}">
      <dgm:prSet/>
      <dgm:spPr/>
      <dgm:t>
        <a:bodyPr/>
        <a:lstStyle/>
        <a:p>
          <a:endParaRPr lang="en-GB"/>
        </a:p>
      </dgm:t>
    </dgm:pt>
    <dgm:pt modelId="{D692B927-E1A4-4FCF-9FCD-51C2102FE0D3}" type="sibTrans" cxnId="{7586218D-12FB-481D-905F-A6AED143C827}">
      <dgm:prSet/>
      <dgm:spPr/>
      <dgm:t>
        <a:bodyPr/>
        <a:lstStyle/>
        <a:p>
          <a:endParaRPr lang="en-GB"/>
        </a:p>
      </dgm:t>
    </dgm:pt>
    <dgm:pt modelId="{25C98849-41E8-4F58-8DC9-28C04422B7E0}">
      <dgm:prSet phldrT="[Text]"/>
      <dgm:spPr>
        <a:solidFill>
          <a:srgbClr val="AB6E37"/>
        </a:solidFill>
      </dgm:spPr>
      <dgm:t>
        <a:bodyPr/>
        <a:lstStyle/>
        <a:p>
          <a:r>
            <a:rPr lang="en-GB" dirty="0"/>
            <a:t>Embed in the school culture sustainable actions in operational tasks</a:t>
          </a:r>
          <a:endParaRPr lang="en-US" dirty="0"/>
        </a:p>
      </dgm:t>
    </dgm:pt>
    <dgm:pt modelId="{661AC5A1-FBEF-46D9-AA2C-56A9537C7451}" type="parTrans" cxnId="{F0FCDA27-6EA9-44A9-A049-D7E3EF2C581F}">
      <dgm:prSet/>
      <dgm:spPr/>
      <dgm:t>
        <a:bodyPr/>
        <a:lstStyle/>
        <a:p>
          <a:endParaRPr lang="en-GB"/>
        </a:p>
      </dgm:t>
    </dgm:pt>
    <dgm:pt modelId="{650DDF40-D9F6-4C22-B1DE-05D580116985}" type="sibTrans" cxnId="{F0FCDA27-6EA9-44A9-A049-D7E3EF2C581F}">
      <dgm:prSet/>
      <dgm:spPr/>
      <dgm:t>
        <a:bodyPr/>
        <a:lstStyle/>
        <a:p>
          <a:endParaRPr lang="en-GB"/>
        </a:p>
      </dgm:t>
    </dgm:pt>
    <dgm:pt modelId="{1FA26F83-088E-42E9-9606-85E57FAA6A2C}">
      <dgm:prSet phldr="0"/>
      <dgm:spPr/>
      <dgm:t>
        <a:bodyPr/>
        <a:lstStyle/>
        <a:p>
          <a:endParaRPr lang="en-US" dirty="0"/>
        </a:p>
      </dgm:t>
    </dgm:pt>
    <dgm:pt modelId="{099B4B20-624A-4C74-A30D-D853C9ABEFB8}" type="parTrans" cxnId="{BEDC695F-5B38-41F1-A991-3BBCF88E822D}">
      <dgm:prSet/>
      <dgm:spPr/>
    </dgm:pt>
    <dgm:pt modelId="{E46EC5D4-D866-493A-A7D3-A41897205A31}" type="sibTrans" cxnId="{BEDC695F-5B38-41F1-A991-3BBCF88E822D}">
      <dgm:prSet/>
      <dgm:spPr/>
    </dgm:pt>
    <dgm:pt modelId="{F54B6DA0-54CA-4704-B6D0-85B480D45306}" type="pres">
      <dgm:prSet presAssocID="{4A61E8E0-289B-4DC0-90EA-A44CD9777E7D}" presName="linearFlow" presStyleCnt="0">
        <dgm:presLayoutVars>
          <dgm:dir/>
          <dgm:animLvl val="lvl"/>
          <dgm:resizeHandles/>
        </dgm:presLayoutVars>
      </dgm:prSet>
      <dgm:spPr/>
    </dgm:pt>
    <dgm:pt modelId="{DB702511-0EE5-4081-866D-E1B838EF83DE}" type="pres">
      <dgm:prSet presAssocID="{99F84308-0D5A-420A-9D05-5E9FE6BB6FF1}" presName="compositeNode" presStyleCnt="0">
        <dgm:presLayoutVars>
          <dgm:bulletEnabled val="1"/>
        </dgm:presLayoutVars>
      </dgm:prSet>
      <dgm:spPr/>
    </dgm:pt>
    <dgm:pt modelId="{6A135BB9-BAD2-4D5D-B289-06559F0EC5ED}" type="pres">
      <dgm:prSet presAssocID="{99F84308-0D5A-420A-9D05-5E9FE6BB6FF1}" presName="image" presStyleLbl="fgImgPlace1" presStyleIdx="0" presStyleCnt="1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ildren with solid fill"/>
        </a:ext>
      </dgm:extLst>
    </dgm:pt>
    <dgm:pt modelId="{89E18A92-FAA1-466C-BAD7-6B42D94E1951}" type="pres">
      <dgm:prSet presAssocID="{99F84308-0D5A-420A-9D05-5E9FE6BB6FF1}" presName="childNode" presStyleLbl="node1" presStyleIdx="0" presStyleCnt="1">
        <dgm:presLayoutVars>
          <dgm:bulletEnabled val="1"/>
        </dgm:presLayoutVars>
      </dgm:prSet>
      <dgm:spPr/>
    </dgm:pt>
    <dgm:pt modelId="{B724888A-1DF8-4FD7-9B38-670F06E7F656}" type="pres">
      <dgm:prSet presAssocID="{99F84308-0D5A-420A-9D05-5E9FE6BB6FF1}" presName="parentNode" presStyleLbl="revTx" presStyleIdx="0" presStyleCnt="1">
        <dgm:presLayoutVars>
          <dgm:chMax val="0"/>
          <dgm:bulletEnabled val="1"/>
        </dgm:presLayoutVars>
      </dgm:prSet>
      <dgm:spPr/>
    </dgm:pt>
  </dgm:ptLst>
  <dgm:cxnLst>
    <dgm:cxn modelId="{26E2DE0D-DF2C-4C9E-98E2-35B2CA55A9F2}" type="presOf" srcId="{A08AF17E-FBD9-422C-BDAC-E3A47B35AB7B}" destId="{89E18A92-FAA1-466C-BAD7-6B42D94E1951}" srcOrd="0" destOrd="9" presId="urn:microsoft.com/office/officeart/2005/8/layout/hList2"/>
    <dgm:cxn modelId="{46E3BE0F-B603-4B3B-80DC-AFA16CF06EE7}" type="presOf" srcId="{25C98849-41E8-4F58-8DC9-28C04422B7E0}" destId="{89E18A92-FAA1-466C-BAD7-6B42D94E1951}" srcOrd="0" destOrd="10" presId="urn:microsoft.com/office/officeart/2005/8/layout/hList2"/>
    <dgm:cxn modelId="{83FF9B10-4328-4C97-BE63-E0537ADD616A}" srcId="{99F84308-0D5A-420A-9D05-5E9FE6BB6FF1}" destId="{0405A027-6FD2-48CB-B5E8-B55BB8915415}" srcOrd="3" destOrd="0" parTransId="{9E5C3E1E-BAE0-4C83-AA70-56AC9003712D}" sibTransId="{D2C449D1-41F4-4050-AA03-E0EFB7EB92F2}"/>
    <dgm:cxn modelId="{93E37115-DFA5-44F6-90E5-DF4B6E213D1C}" type="presOf" srcId="{C77D2BE8-F78A-4623-9E20-69F262B74434}" destId="{89E18A92-FAA1-466C-BAD7-6B42D94E1951}" srcOrd="0" destOrd="7" presId="urn:microsoft.com/office/officeart/2005/8/layout/hList2"/>
    <dgm:cxn modelId="{1A523727-79AA-4B48-BCD8-9BFBB4DE466F}" type="presOf" srcId="{99F84308-0D5A-420A-9D05-5E9FE6BB6FF1}" destId="{B724888A-1DF8-4FD7-9B38-670F06E7F656}" srcOrd="0" destOrd="0" presId="urn:microsoft.com/office/officeart/2005/8/layout/hList2"/>
    <dgm:cxn modelId="{F0FCDA27-6EA9-44A9-A049-D7E3EF2C581F}" srcId="{99F84308-0D5A-420A-9D05-5E9FE6BB6FF1}" destId="{25C98849-41E8-4F58-8DC9-28C04422B7E0}" srcOrd="10" destOrd="0" parTransId="{661AC5A1-FBEF-46D9-AA2C-56A9537C7451}" sibTransId="{650DDF40-D9F6-4C22-B1DE-05D580116985}"/>
    <dgm:cxn modelId="{641A7536-74F8-4283-99A1-B91095CDF200}" srcId="{99F84308-0D5A-420A-9D05-5E9FE6BB6FF1}" destId="{F26F2CA6-2A6E-4BED-9A89-B5BC753AD902}" srcOrd="1" destOrd="0" parTransId="{14C32FBD-59C5-4AC5-A131-19BEB8D3AB04}" sibTransId="{0E908B5C-1574-4CCB-BB60-2797ACF1ECE6}"/>
    <dgm:cxn modelId="{BEDC695F-5B38-41F1-A991-3BBCF88E822D}" srcId="{99F84308-0D5A-420A-9D05-5E9FE6BB6FF1}" destId="{1FA26F83-088E-42E9-9606-85E57FAA6A2C}" srcOrd="11" destOrd="0" parTransId="{099B4B20-624A-4C74-A30D-D853C9ABEFB8}" sibTransId="{E46EC5D4-D866-493A-A7D3-A41897205A31}"/>
    <dgm:cxn modelId="{14421E63-6050-4F10-869B-0AD95D4DB01D}" srcId="{99F84308-0D5A-420A-9D05-5E9FE6BB6FF1}" destId="{C77D2BE8-F78A-4623-9E20-69F262B74434}" srcOrd="7" destOrd="0" parTransId="{2BFB622C-1AC9-4F17-81AA-CF32E96A82C6}" sibTransId="{F6AA5A1D-BFA1-4007-B211-C3EB383A2D36}"/>
    <dgm:cxn modelId="{A399CD7A-C958-4AC0-AC52-373535084B05}" type="presOf" srcId="{4A61E8E0-289B-4DC0-90EA-A44CD9777E7D}" destId="{F54B6DA0-54CA-4704-B6D0-85B480D45306}" srcOrd="0" destOrd="0" presId="urn:microsoft.com/office/officeart/2005/8/layout/hList2"/>
    <dgm:cxn modelId="{3808357B-E51D-42BD-B652-C2C04FBF5EAF}" srcId="{99F84308-0D5A-420A-9D05-5E9FE6BB6FF1}" destId="{B2342108-7F58-494B-BD31-4FB5EE5A0421}" srcOrd="0" destOrd="0" parTransId="{62C126F9-D05D-4D4F-AF49-E3119112D330}" sibTransId="{F59A6A15-E88F-4879-8B84-DA61B7A6C3FA}"/>
    <dgm:cxn modelId="{73BE9C7E-86A5-455E-9A22-9FE8F4C2620A}" srcId="{99F84308-0D5A-420A-9D05-5E9FE6BB6FF1}" destId="{8134F6A9-569D-4FCB-84BA-65649D17DF30}" srcOrd="6" destOrd="0" parTransId="{4D03F2D7-96C6-42B5-941A-F9B1AD14A2AF}" sibTransId="{D6EEA6B0-5300-4EAF-BFC8-B7B926ECB3AA}"/>
    <dgm:cxn modelId="{0DD7F585-2C75-40CF-A90F-FBE19F2B6E41}" type="presOf" srcId="{8134F6A9-569D-4FCB-84BA-65649D17DF30}" destId="{89E18A92-FAA1-466C-BAD7-6B42D94E1951}" srcOrd="0" destOrd="6" presId="urn:microsoft.com/office/officeart/2005/8/layout/hList2"/>
    <dgm:cxn modelId="{75BCEF88-DD28-404A-8440-7F4B7BBBF5FF}" type="presOf" srcId="{19E9868D-11F6-4089-9D58-198BFF8881B6}" destId="{89E18A92-FAA1-466C-BAD7-6B42D94E1951}" srcOrd="0" destOrd="2" presId="urn:microsoft.com/office/officeart/2005/8/layout/hList2"/>
    <dgm:cxn modelId="{7586218D-12FB-481D-905F-A6AED143C827}" srcId="{99F84308-0D5A-420A-9D05-5E9FE6BB6FF1}" destId="{A08AF17E-FBD9-422C-BDAC-E3A47B35AB7B}" srcOrd="9" destOrd="0" parTransId="{2FB236A6-1095-4387-AEA1-12A3BAFA1225}" sibTransId="{D692B927-E1A4-4FCF-9FCD-51C2102FE0D3}"/>
    <dgm:cxn modelId="{9A381492-C228-451B-A2A4-ACAAA1D098F3}" type="presOf" srcId="{B2342108-7F58-494B-BD31-4FB5EE5A0421}" destId="{89E18A92-FAA1-466C-BAD7-6B42D94E1951}" srcOrd="0" destOrd="0" presId="urn:microsoft.com/office/officeart/2005/8/layout/hList2"/>
    <dgm:cxn modelId="{86E381A1-06FC-4850-B3B6-C4AB638122A4}" type="presOf" srcId="{8297DF2C-348B-44E1-833C-8A0C61FCC512}" destId="{89E18A92-FAA1-466C-BAD7-6B42D94E1951}" srcOrd="0" destOrd="5" presId="urn:microsoft.com/office/officeart/2005/8/layout/hList2"/>
    <dgm:cxn modelId="{AFC524A2-BA55-4D15-91E1-BB5987A08656}" type="presOf" srcId="{41AE5E56-1742-46F4-8E98-C4004210EC72}" destId="{89E18A92-FAA1-466C-BAD7-6B42D94E1951}" srcOrd="0" destOrd="8" presId="urn:microsoft.com/office/officeart/2005/8/layout/hList2"/>
    <dgm:cxn modelId="{861C6FA7-2DCD-4BBA-9F88-6C8DFAAE37E9}" type="presOf" srcId="{668182F5-9B4B-44CF-8F60-A26DF2139353}" destId="{89E18A92-FAA1-466C-BAD7-6B42D94E1951}" srcOrd="0" destOrd="4" presId="urn:microsoft.com/office/officeart/2005/8/layout/hList2"/>
    <dgm:cxn modelId="{9E5694AB-2D88-4EA9-9F1D-42F2E3C3CA9B}" srcId="{99F84308-0D5A-420A-9D05-5E9FE6BB6FF1}" destId="{8297DF2C-348B-44E1-833C-8A0C61FCC512}" srcOrd="5" destOrd="0" parTransId="{6889E159-5BE4-4B15-9341-29F489CDAE50}" sibTransId="{B333BE86-800E-4DF1-AD58-DCB258D559E3}"/>
    <dgm:cxn modelId="{745F3DAE-A03F-479D-9AE1-87BB6AA015FC}" srcId="{99F84308-0D5A-420A-9D05-5E9FE6BB6FF1}" destId="{41AE5E56-1742-46F4-8E98-C4004210EC72}" srcOrd="8" destOrd="0" parTransId="{B2575715-D392-441E-BD7D-71B7D91D95D3}" sibTransId="{8981FA04-E93D-4D74-85E6-7799BE5C189D}"/>
    <dgm:cxn modelId="{774D31C1-9CD9-42DE-99CC-5C35775DDCDD}" type="presOf" srcId="{0405A027-6FD2-48CB-B5E8-B55BB8915415}" destId="{89E18A92-FAA1-466C-BAD7-6B42D94E1951}" srcOrd="0" destOrd="3" presId="urn:microsoft.com/office/officeart/2005/8/layout/hList2"/>
    <dgm:cxn modelId="{37240EC3-B49E-4940-91D9-83C5F7C575F9}" srcId="{4A61E8E0-289B-4DC0-90EA-A44CD9777E7D}" destId="{99F84308-0D5A-420A-9D05-5E9FE6BB6FF1}" srcOrd="0" destOrd="0" parTransId="{D8B977E4-18B6-4D40-A32D-D9E85D90F470}" sibTransId="{60E0D53C-4EBD-4684-A502-32E7E84084DF}"/>
    <dgm:cxn modelId="{816062CA-AA19-4F0C-A150-DC97A21AB686}" type="presOf" srcId="{1FA26F83-088E-42E9-9606-85E57FAA6A2C}" destId="{89E18A92-FAA1-466C-BAD7-6B42D94E1951}" srcOrd="0" destOrd="11" presId="urn:microsoft.com/office/officeart/2005/8/layout/hList2"/>
    <dgm:cxn modelId="{7A684FD1-BCA7-4C3B-B9FE-FD8A37622CBB}" type="presOf" srcId="{F26F2CA6-2A6E-4BED-9A89-B5BC753AD902}" destId="{89E18A92-FAA1-466C-BAD7-6B42D94E1951}" srcOrd="0" destOrd="1" presId="urn:microsoft.com/office/officeart/2005/8/layout/hList2"/>
    <dgm:cxn modelId="{3FAEFDD2-7789-4E0E-9D27-0DF4D81FD297}" srcId="{99F84308-0D5A-420A-9D05-5E9FE6BB6FF1}" destId="{668182F5-9B4B-44CF-8F60-A26DF2139353}" srcOrd="4" destOrd="0" parTransId="{6039A200-9465-42B8-B784-F52A9F112B76}" sibTransId="{D31D33AA-128D-466E-810E-E0912F947E6E}"/>
    <dgm:cxn modelId="{5BD95CFE-6DED-4138-8F46-A39829307934}" srcId="{99F84308-0D5A-420A-9D05-5E9FE6BB6FF1}" destId="{19E9868D-11F6-4089-9D58-198BFF8881B6}" srcOrd="2" destOrd="0" parTransId="{8A305164-D8B4-4B1A-AC1C-7B2E57E6D287}" sibTransId="{A21644BE-D720-4D51-A411-9C0089D8A2C9}"/>
    <dgm:cxn modelId="{162E5F0B-C3B4-4604-89E9-1BE33B9798AE}" type="presParOf" srcId="{F54B6DA0-54CA-4704-B6D0-85B480D45306}" destId="{DB702511-0EE5-4081-866D-E1B838EF83DE}" srcOrd="0" destOrd="0" presId="urn:microsoft.com/office/officeart/2005/8/layout/hList2"/>
    <dgm:cxn modelId="{140CB57D-00BA-4F7F-9728-B7763C9F5FE6}" type="presParOf" srcId="{DB702511-0EE5-4081-866D-E1B838EF83DE}" destId="{6A135BB9-BAD2-4D5D-B289-06559F0EC5ED}" srcOrd="0" destOrd="0" presId="urn:microsoft.com/office/officeart/2005/8/layout/hList2"/>
    <dgm:cxn modelId="{4A2ECAA0-1D77-4927-A2E8-0AB10063472A}" type="presParOf" srcId="{DB702511-0EE5-4081-866D-E1B838EF83DE}" destId="{89E18A92-FAA1-466C-BAD7-6B42D94E1951}" srcOrd="1" destOrd="0" presId="urn:microsoft.com/office/officeart/2005/8/layout/hList2"/>
    <dgm:cxn modelId="{34D653C9-3B32-4728-B144-BF1B7C620608}" type="presParOf" srcId="{DB702511-0EE5-4081-866D-E1B838EF83DE}" destId="{B724888A-1DF8-4FD7-9B38-670F06E7F656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61E8E0-289B-4DC0-90EA-A44CD9777E7D}" type="doc">
      <dgm:prSet loTypeId="urn:microsoft.com/office/officeart/2005/8/layout/h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99F84308-0D5A-420A-9D05-5E9FE6BB6FF1}">
      <dgm:prSet phldrT="[Text]"/>
      <dgm:spPr/>
      <dgm:t>
        <a:bodyPr/>
        <a:lstStyle/>
        <a:p>
          <a:r>
            <a:rPr lang="en-GB" b="1" dirty="0"/>
            <a:t>3. Our Community and the Wider Environment</a:t>
          </a:r>
        </a:p>
      </dgm:t>
    </dgm:pt>
    <dgm:pt modelId="{D8B977E4-18B6-4D40-A32D-D9E85D90F470}" type="parTrans" cxnId="{37240EC3-B49E-4940-91D9-83C5F7C575F9}">
      <dgm:prSet/>
      <dgm:spPr/>
      <dgm:t>
        <a:bodyPr/>
        <a:lstStyle/>
        <a:p>
          <a:endParaRPr lang="en-GB"/>
        </a:p>
      </dgm:t>
    </dgm:pt>
    <dgm:pt modelId="{60E0D53C-4EBD-4684-A502-32E7E84084DF}" type="sibTrans" cxnId="{37240EC3-B49E-4940-91D9-83C5F7C575F9}">
      <dgm:prSet/>
      <dgm:spPr/>
      <dgm:t>
        <a:bodyPr/>
        <a:lstStyle/>
        <a:p>
          <a:endParaRPr lang="en-GB"/>
        </a:p>
      </dgm:t>
    </dgm:pt>
    <dgm:pt modelId="{01E3E131-A0B5-47EF-832C-121EE1927257}">
      <dgm:prSet phldrT="[Text]"/>
      <dgm:spPr>
        <a:solidFill>
          <a:srgbClr val="918655"/>
        </a:solidFill>
      </dgm:spPr>
      <dgm:t>
        <a:bodyPr/>
        <a:lstStyle/>
        <a:p>
          <a:r>
            <a:rPr lang="en-GB" dirty="0"/>
            <a:t>Regular and effective communication with school stakeholders</a:t>
          </a:r>
          <a:endParaRPr lang="en-US" dirty="0"/>
        </a:p>
      </dgm:t>
    </dgm:pt>
    <dgm:pt modelId="{8CBF0DEC-BF82-481B-A18A-DF3AD9ED08FE}" type="parTrans" cxnId="{1CAF8FEA-100B-4FC5-ABF1-E512B748CD53}">
      <dgm:prSet/>
      <dgm:spPr/>
      <dgm:t>
        <a:bodyPr/>
        <a:lstStyle/>
        <a:p>
          <a:endParaRPr lang="en-GB"/>
        </a:p>
      </dgm:t>
    </dgm:pt>
    <dgm:pt modelId="{6DDCCAB9-88E9-4F54-8A49-AD3C2EE26771}" type="sibTrans" cxnId="{1CAF8FEA-100B-4FC5-ABF1-E512B748CD53}">
      <dgm:prSet/>
      <dgm:spPr/>
      <dgm:t>
        <a:bodyPr/>
        <a:lstStyle/>
        <a:p>
          <a:endParaRPr lang="en-GB"/>
        </a:p>
      </dgm:t>
    </dgm:pt>
    <dgm:pt modelId="{899E8983-A87E-4976-B83C-322617FECBCA}">
      <dgm:prSet phldrT="[Text]"/>
      <dgm:spPr>
        <a:solidFill>
          <a:srgbClr val="918655"/>
        </a:solidFill>
      </dgm:spPr>
      <dgm:t>
        <a:bodyPr/>
        <a:lstStyle/>
        <a:p>
          <a:endParaRPr lang="en-GB" dirty="0"/>
        </a:p>
      </dgm:t>
    </dgm:pt>
    <dgm:pt modelId="{1BC20CD5-7F62-40B2-9C29-5290B3D20EF0}" type="parTrans" cxnId="{A0857EE5-4489-4A7B-B654-CF90225FA0D2}">
      <dgm:prSet/>
      <dgm:spPr/>
      <dgm:t>
        <a:bodyPr/>
        <a:lstStyle/>
        <a:p>
          <a:endParaRPr lang="en-GB"/>
        </a:p>
      </dgm:t>
    </dgm:pt>
    <dgm:pt modelId="{2048CD22-1E54-4D83-A7AD-7D852D19AD70}" type="sibTrans" cxnId="{A0857EE5-4489-4A7B-B654-CF90225FA0D2}">
      <dgm:prSet/>
      <dgm:spPr/>
      <dgm:t>
        <a:bodyPr/>
        <a:lstStyle/>
        <a:p>
          <a:endParaRPr lang="en-GB"/>
        </a:p>
      </dgm:t>
    </dgm:pt>
    <dgm:pt modelId="{BC304954-FBCC-4B78-A8AA-268F24118DB2}">
      <dgm:prSet phldrT="[Text]"/>
      <dgm:spPr>
        <a:solidFill>
          <a:srgbClr val="918655"/>
        </a:solidFill>
      </dgm:spPr>
      <dgm:t>
        <a:bodyPr/>
        <a:lstStyle/>
        <a:p>
          <a:r>
            <a:rPr lang="en-GB" dirty="0"/>
            <a:t>Engage the wider community to share knowledge and experience and to spread awareness</a:t>
          </a:r>
          <a:endParaRPr lang="en-US" dirty="0"/>
        </a:p>
      </dgm:t>
    </dgm:pt>
    <dgm:pt modelId="{71CBBD13-B1AD-4601-834B-7EB498408310}" type="parTrans" cxnId="{1A61FA72-F921-4045-855C-F36F1C442BA3}">
      <dgm:prSet/>
      <dgm:spPr/>
      <dgm:t>
        <a:bodyPr/>
        <a:lstStyle/>
        <a:p>
          <a:endParaRPr lang="en-GB"/>
        </a:p>
      </dgm:t>
    </dgm:pt>
    <dgm:pt modelId="{E5637029-0BF1-4180-BA17-A0AE46252BDA}" type="sibTrans" cxnId="{1A61FA72-F921-4045-855C-F36F1C442BA3}">
      <dgm:prSet/>
      <dgm:spPr/>
      <dgm:t>
        <a:bodyPr/>
        <a:lstStyle/>
        <a:p>
          <a:endParaRPr lang="en-GB"/>
        </a:p>
      </dgm:t>
    </dgm:pt>
    <dgm:pt modelId="{33E61B5A-D0C4-41F7-93CA-A3B0B95FEAC0}">
      <dgm:prSet phldrT="[Text]"/>
      <dgm:spPr>
        <a:solidFill>
          <a:srgbClr val="918655"/>
        </a:solidFill>
      </dgm:spPr>
      <dgm:t>
        <a:bodyPr/>
        <a:lstStyle/>
        <a:p>
          <a:endParaRPr lang="en-GB" dirty="0"/>
        </a:p>
      </dgm:t>
    </dgm:pt>
    <dgm:pt modelId="{8A9C8C71-0DCC-49A4-A891-46732020FB30}" type="parTrans" cxnId="{A1BF7C25-194E-4BC1-B8F3-2E480CB128C2}">
      <dgm:prSet/>
      <dgm:spPr/>
      <dgm:t>
        <a:bodyPr/>
        <a:lstStyle/>
        <a:p>
          <a:endParaRPr lang="en-GB"/>
        </a:p>
      </dgm:t>
    </dgm:pt>
    <dgm:pt modelId="{079B27C3-9475-4CFB-B847-151F53E45811}" type="sibTrans" cxnId="{A1BF7C25-194E-4BC1-B8F3-2E480CB128C2}">
      <dgm:prSet/>
      <dgm:spPr/>
      <dgm:t>
        <a:bodyPr/>
        <a:lstStyle/>
        <a:p>
          <a:endParaRPr lang="en-GB"/>
        </a:p>
      </dgm:t>
    </dgm:pt>
    <dgm:pt modelId="{B8B140F9-0BD4-4600-ADCE-78AC00B3726C}">
      <dgm:prSet phldrT="[Text]"/>
      <dgm:spPr>
        <a:solidFill>
          <a:srgbClr val="918655"/>
        </a:solidFill>
      </dgm:spPr>
      <dgm:t>
        <a:bodyPr/>
        <a:lstStyle/>
        <a:p>
          <a:r>
            <a:rPr lang="en-GB" dirty="0"/>
            <a:t>Engage Parish, Local and Country Councils to establish cocreation opportunities</a:t>
          </a:r>
          <a:endParaRPr lang="en-US" dirty="0"/>
        </a:p>
      </dgm:t>
    </dgm:pt>
    <dgm:pt modelId="{8B42BC4D-AFB0-4DBF-AA10-616DD743CC8E}" type="parTrans" cxnId="{AA7F31C0-1D96-4667-B66D-EC775BD23BFE}">
      <dgm:prSet/>
      <dgm:spPr/>
      <dgm:t>
        <a:bodyPr/>
        <a:lstStyle/>
        <a:p>
          <a:endParaRPr lang="en-GB"/>
        </a:p>
      </dgm:t>
    </dgm:pt>
    <dgm:pt modelId="{5CA92481-CE08-486B-B7F1-B659EF7E5A35}" type="sibTrans" cxnId="{AA7F31C0-1D96-4667-B66D-EC775BD23BFE}">
      <dgm:prSet/>
      <dgm:spPr/>
      <dgm:t>
        <a:bodyPr/>
        <a:lstStyle/>
        <a:p>
          <a:endParaRPr lang="en-GB"/>
        </a:p>
      </dgm:t>
    </dgm:pt>
    <dgm:pt modelId="{257C3B7C-EB57-472F-88AE-F97B55767D1E}">
      <dgm:prSet phldrT="[Text]"/>
      <dgm:spPr>
        <a:solidFill>
          <a:srgbClr val="918655"/>
        </a:solidFill>
      </dgm:spPr>
      <dgm:t>
        <a:bodyPr/>
        <a:lstStyle/>
        <a:p>
          <a:endParaRPr lang="en-GB" dirty="0"/>
        </a:p>
      </dgm:t>
    </dgm:pt>
    <dgm:pt modelId="{14F52DBD-CB6F-4366-8A38-89934D11181B}" type="parTrans" cxnId="{192A86D1-08C6-4DB6-BD55-2E39CA3C1CDB}">
      <dgm:prSet/>
      <dgm:spPr/>
      <dgm:t>
        <a:bodyPr/>
        <a:lstStyle/>
        <a:p>
          <a:endParaRPr lang="en-GB"/>
        </a:p>
      </dgm:t>
    </dgm:pt>
    <dgm:pt modelId="{E47877B9-E95B-4551-B0A4-FA76EE5A17AD}" type="sibTrans" cxnId="{192A86D1-08C6-4DB6-BD55-2E39CA3C1CDB}">
      <dgm:prSet/>
      <dgm:spPr/>
      <dgm:t>
        <a:bodyPr/>
        <a:lstStyle/>
        <a:p>
          <a:endParaRPr lang="en-GB"/>
        </a:p>
      </dgm:t>
    </dgm:pt>
    <dgm:pt modelId="{393C569F-1778-4046-B6E4-F2829CF3FE34}">
      <dgm:prSet phldrT="[Text]"/>
      <dgm:spPr>
        <a:solidFill>
          <a:srgbClr val="918655"/>
        </a:solidFill>
      </dgm:spPr>
      <dgm:t>
        <a:bodyPr/>
        <a:lstStyle/>
        <a:p>
          <a:r>
            <a:rPr lang="en-GB" dirty="0"/>
            <a:t>Ensure we learn from and share with DEEP</a:t>
          </a:r>
          <a:endParaRPr lang="en-US" dirty="0"/>
        </a:p>
      </dgm:t>
    </dgm:pt>
    <dgm:pt modelId="{7C280B60-1FA0-4974-98B4-C1CF34955731}" type="parTrans" cxnId="{EE91F854-355F-4BA0-A52E-0318479790ED}">
      <dgm:prSet/>
      <dgm:spPr/>
      <dgm:t>
        <a:bodyPr/>
        <a:lstStyle/>
        <a:p>
          <a:endParaRPr lang="en-GB"/>
        </a:p>
      </dgm:t>
    </dgm:pt>
    <dgm:pt modelId="{E15EDB17-8BFB-46AE-858F-2B3C1D7EA58C}" type="sibTrans" cxnId="{EE91F854-355F-4BA0-A52E-0318479790ED}">
      <dgm:prSet/>
      <dgm:spPr/>
      <dgm:t>
        <a:bodyPr/>
        <a:lstStyle/>
        <a:p>
          <a:endParaRPr lang="en-GB"/>
        </a:p>
      </dgm:t>
    </dgm:pt>
    <dgm:pt modelId="{16A5F2C8-1D2A-41D2-8A74-5FCF0031254B}">
      <dgm:prSet phldr="0"/>
      <dgm:spPr>
        <a:solidFill>
          <a:srgbClr val="918655"/>
        </a:solidFill>
      </dgm:spPr>
      <dgm:t>
        <a:bodyPr/>
        <a:lstStyle/>
        <a:p>
          <a:endParaRPr lang="en-GB" dirty="0"/>
        </a:p>
      </dgm:t>
    </dgm:pt>
    <dgm:pt modelId="{5A82EA62-5E75-40D4-AA44-45D16889F60A}" type="parTrans" cxnId="{6156D432-606A-4E67-95B7-AB6CE6961C55}">
      <dgm:prSet/>
      <dgm:spPr/>
      <dgm:t>
        <a:bodyPr/>
        <a:lstStyle/>
        <a:p>
          <a:endParaRPr lang="en-GB"/>
        </a:p>
      </dgm:t>
    </dgm:pt>
    <dgm:pt modelId="{1F966A13-E9DD-4299-B77E-13FBEA0CB3F6}" type="sibTrans" cxnId="{6156D432-606A-4E67-95B7-AB6CE6961C55}">
      <dgm:prSet/>
      <dgm:spPr/>
      <dgm:t>
        <a:bodyPr/>
        <a:lstStyle/>
        <a:p>
          <a:endParaRPr lang="en-GB"/>
        </a:p>
      </dgm:t>
    </dgm:pt>
    <dgm:pt modelId="{EF00C4CF-D6BF-41CB-88B3-9F2005DC75A9}">
      <dgm:prSet phldrT="[Text]"/>
      <dgm:spPr>
        <a:solidFill>
          <a:srgbClr val="918655"/>
        </a:solidFill>
      </dgm:spPr>
      <dgm:t>
        <a:bodyPr/>
        <a:lstStyle/>
        <a:p>
          <a:r>
            <a:rPr lang="en-GB" dirty="0"/>
            <a:t>Examine what the school can do to enhance the environment surrounding the school</a:t>
          </a:r>
          <a:endParaRPr lang="en-US" dirty="0"/>
        </a:p>
      </dgm:t>
    </dgm:pt>
    <dgm:pt modelId="{688FA153-5D9F-4A2F-9D4E-1EF1CD7F4DAC}" type="parTrans" cxnId="{B92B2096-3106-4E6A-8E62-699C43681DAD}">
      <dgm:prSet/>
      <dgm:spPr/>
      <dgm:t>
        <a:bodyPr/>
        <a:lstStyle/>
        <a:p>
          <a:endParaRPr lang="en-GB"/>
        </a:p>
      </dgm:t>
    </dgm:pt>
    <dgm:pt modelId="{E05DD04C-15E0-4562-9698-E1AC93D1BCE3}" type="sibTrans" cxnId="{B92B2096-3106-4E6A-8E62-699C43681DAD}">
      <dgm:prSet/>
      <dgm:spPr/>
      <dgm:t>
        <a:bodyPr/>
        <a:lstStyle/>
        <a:p>
          <a:endParaRPr lang="en-GB"/>
        </a:p>
      </dgm:t>
    </dgm:pt>
    <dgm:pt modelId="{24C9D90D-5569-499C-B0F9-1992C9EF0D0F}">
      <dgm:prSet phldr="0"/>
      <dgm:spPr>
        <a:solidFill>
          <a:srgbClr val="918655"/>
        </a:solidFill>
      </dgm:spPr>
      <dgm:t>
        <a:bodyPr/>
        <a:lstStyle/>
        <a:p>
          <a:endParaRPr lang="en-GB" dirty="0"/>
        </a:p>
      </dgm:t>
    </dgm:pt>
    <dgm:pt modelId="{32A7606D-2151-444B-A2AC-E1385BA2A45E}" type="parTrans" cxnId="{E68F726B-2BCC-4455-9450-0590E9CFE3E8}">
      <dgm:prSet/>
      <dgm:spPr/>
      <dgm:t>
        <a:bodyPr/>
        <a:lstStyle/>
        <a:p>
          <a:endParaRPr lang="en-GB"/>
        </a:p>
      </dgm:t>
    </dgm:pt>
    <dgm:pt modelId="{9E628F3A-EA90-4920-8A55-1C1EB92BE684}" type="sibTrans" cxnId="{E68F726B-2BCC-4455-9450-0590E9CFE3E8}">
      <dgm:prSet/>
      <dgm:spPr/>
      <dgm:t>
        <a:bodyPr/>
        <a:lstStyle/>
        <a:p>
          <a:endParaRPr lang="en-GB"/>
        </a:p>
      </dgm:t>
    </dgm:pt>
    <dgm:pt modelId="{C6923B00-ABF6-4398-82C7-7422475623A9}">
      <dgm:prSet phldr="0"/>
      <dgm:spPr>
        <a:solidFill>
          <a:srgbClr val="918655"/>
        </a:solidFill>
      </dgm:spPr>
      <dgm:t>
        <a:bodyPr/>
        <a:lstStyle/>
        <a:p>
          <a:r>
            <a:rPr lang="en-GB" dirty="0"/>
            <a:t>Build relationship with Allotment holders to enhance field to fork understanding</a:t>
          </a:r>
          <a:endParaRPr lang="en-US" dirty="0"/>
        </a:p>
      </dgm:t>
    </dgm:pt>
    <dgm:pt modelId="{B80F8E7E-BA1B-470D-9DCE-72973191AEB9}" type="parTrans" cxnId="{1AD3987B-78EB-40C0-A6BD-7E05D8A80B88}">
      <dgm:prSet/>
      <dgm:spPr/>
      <dgm:t>
        <a:bodyPr/>
        <a:lstStyle/>
        <a:p>
          <a:endParaRPr lang="en-GB"/>
        </a:p>
      </dgm:t>
    </dgm:pt>
    <dgm:pt modelId="{6AAF4739-A2A1-4D82-BD22-F6A3B0600D49}" type="sibTrans" cxnId="{1AD3987B-78EB-40C0-A6BD-7E05D8A80B88}">
      <dgm:prSet/>
      <dgm:spPr/>
      <dgm:t>
        <a:bodyPr/>
        <a:lstStyle/>
        <a:p>
          <a:endParaRPr lang="en-GB"/>
        </a:p>
      </dgm:t>
    </dgm:pt>
    <dgm:pt modelId="{F54B6DA0-54CA-4704-B6D0-85B480D45306}" type="pres">
      <dgm:prSet presAssocID="{4A61E8E0-289B-4DC0-90EA-A44CD9777E7D}" presName="linearFlow" presStyleCnt="0">
        <dgm:presLayoutVars>
          <dgm:dir/>
          <dgm:animLvl val="lvl"/>
          <dgm:resizeHandles/>
        </dgm:presLayoutVars>
      </dgm:prSet>
      <dgm:spPr/>
    </dgm:pt>
    <dgm:pt modelId="{DB702511-0EE5-4081-866D-E1B838EF83DE}" type="pres">
      <dgm:prSet presAssocID="{99F84308-0D5A-420A-9D05-5E9FE6BB6FF1}" presName="compositeNode" presStyleCnt="0">
        <dgm:presLayoutVars>
          <dgm:bulletEnabled val="1"/>
        </dgm:presLayoutVars>
      </dgm:prSet>
      <dgm:spPr/>
    </dgm:pt>
    <dgm:pt modelId="{6A135BB9-BAD2-4D5D-B289-06559F0EC5ED}" type="pres">
      <dgm:prSet presAssocID="{99F84308-0D5A-420A-9D05-5E9FE6BB6FF1}" presName="image" presStyleLbl="fgImgPlace1" presStyleIdx="0" presStyleCnt="1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ildren with solid fill"/>
        </a:ext>
      </dgm:extLst>
    </dgm:pt>
    <dgm:pt modelId="{89E18A92-FAA1-466C-BAD7-6B42D94E1951}" type="pres">
      <dgm:prSet presAssocID="{99F84308-0D5A-420A-9D05-5E9FE6BB6FF1}" presName="childNode" presStyleLbl="node1" presStyleIdx="0" presStyleCnt="1">
        <dgm:presLayoutVars>
          <dgm:bulletEnabled val="1"/>
        </dgm:presLayoutVars>
      </dgm:prSet>
      <dgm:spPr/>
    </dgm:pt>
    <dgm:pt modelId="{B724888A-1DF8-4FD7-9B38-670F06E7F656}" type="pres">
      <dgm:prSet presAssocID="{99F84308-0D5A-420A-9D05-5E9FE6BB6FF1}" presName="parentNode" presStyleLbl="revTx" presStyleIdx="0" presStyleCnt="1">
        <dgm:presLayoutVars>
          <dgm:chMax val="0"/>
          <dgm:bulletEnabled val="1"/>
        </dgm:presLayoutVars>
      </dgm:prSet>
      <dgm:spPr/>
    </dgm:pt>
  </dgm:ptLst>
  <dgm:cxnLst>
    <dgm:cxn modelId="{1C49660E-1128-48ED-86F7-9534EB943F01}" type="presOf" srcId="{B8B140F9-0BD4-4600-ADCE-78AC00B3726C}" destId="{89E18A92-FAA1-466C-BAD7-6B42D94E1951}" srcOrd="0" destOrd="4" presId="urn:microsoft.com/office/officeart/2005/8/layout/hList2"/>
    <dgm:cxn modelId="{D77E4F1C-A632-4D52-9949-B3944C9D109D}" type="presOf" srcId="{16A5F2C8-1D2A-41D2-8A74-5FCF0031254B}" destId="{89E18A92-FAA1-466C-BAD7-6B42D94E1951}" srcOrd="0" destOrd="7" presId="urn:microsoft.com/office/officeart/2005/8/layout/hList2"/>
    <dgm:cxn modelId="{188AF720-1310-4F30-989A-0105C5348105}" type="presOf" srcId="{257C3B7C-EB57-472F-88AE-F97B55767D1E}" destId="{89E18A92-FAA1-466C-BAD7-6B42D94E1951}" srcOrd="0" destOrd="5" presId="urn:microsoft.com/office/officeart/2005/8/layout/hList2"/>
    <dgm:cxn modelId="{4F1B2422-CA23-4C4D-97F6-37197E530CA2}" type="presOf" srcId="{899E8983-A87E-4976-B83C-322617FECBCA}" destId="{89E18A92-FAA1-466C-BAD7-6B42D94E1951}" srcOrd="0" destOrd="1" presId="urn:microsoft.com/office/officeart/2005/8/layout/hList2"/>
    <dgm:cxn modelId="{A1BF7C25-194E-4BC1-B8F3-2E480CB128C2}" srcId="{99F84308-0D5A-420A-9D05-5E9FE6BB6FF1}" destId="{33E61B5A-D0C4-41F7-93CA-A3B0B95FEAC0}" srcOrd="3" destOrd="0" parTransId="{8A9C8C71-0DCC-49A4-A891-46732020FB30}" sibTransId="{079B27C3-9475-4CFB-B847-151F53E45811}"/>
    <dgm:cxn modelId="{6156D432-606A-4E67-95B7-AB6CE6961C55}" srcId="{99F84308-0D5A-420A-9D05-5E9FE6BB6FF1}" destId="{16A5F2C8-1D2A-41D2-8A74-5FCF0031254B}" srcOrd="7" destOrd="0" parTransId="{5A82EA62-5E75-40D4-AA44-45D16889F60A}" sibTransId="{1F966A13-E9DD-4299-B77E-13FBEA0CB3F6}"/>
    <dgm:cxn modelId="{E68F726B-2BCC-4455-9450-0590E9CFE3E8}" srcId="{99F84308-0D5A-420A-9D05-5E9FE6BB6FF1}" destId="{24C9D90D-5569-499C-B0F9-1992C9EF0D0F}" srcOrd="9" destOrd="0" parTransId="{32A7606D-2151-444B-A2AC-E1385BA2A45E}" sibTransId="{9E628F3A-EA90-4920-8A55-1C1EB92BE684}"/>
    <dgm:cxn modelId="{1A86766C-D14A-4729-AF27-06769FC9C2EA}" type="presOf" srcId="{393C569F-1778-4046-B6E4-F2829CF3FE34}" destId="{89E18A92-FAA1-466C-BAD7-6B42D94E1951}" srcOrd="0" destOrd="6" presId="urn:microsoft.com/office/officeart/2005/8/layout/hList2"/>
    <dgm:cxn modelId="{1A61FA72-F921-4045-855C-F36F1C442BA3}" srcId="{99F84308-0D5A-420A-9D05-5E9FE6BB6FF1}" destId="{BC304954-FBCC-4B78-A8AA-268F24118DB2}" srcOrd="2" destOrd="0" parTransId="{71CBBD13-B1AD-4601-834B-7EB498408310}" sibTransId="{E5637029-0BF1-4180-BA17-A0AE46252BDA}"/>
    <dgm:cxn modelId="{AD349153-E646-4292-AB16-47184AD32AE6}" type="presOf" srcId="{33E61B5A-D0C4-41F7-93CA-A3B0B95FEAC0}" destId="{89E18A92-FAA1-466C-BAD7-6B42D94E1951}" srcOrd="0" destOrd="3" presId="urn:microsoft.com/office/officeart/2005/8/layout/hList2"/>
    <dgm:cxn modelId="{EE91F854-355F-4BA0-A52E-0318479790ED}" srcId="{99F84308-0D5A-420A-9D05-5E9FE6BB6FF1}" destId="{393C569F-1778-4046-B6E4-F2829CF3FE34}" srcOrd="6" destOrd="0" parTransId="{7C280B60-1FA0-4974-98B4-C1CF34955731}" sibTransId="{E15EDB17-8BFB-46AE-858F-2B3C1D7EA58C}"/>
    <dgm:cxn modelId="{10522D57-FCF9-4936-877A-E3C2DA83D4A4}" type="presOf" srcId="{EF00C4CF-D6BF-41CB-88B3-9F2005DC75A9}" destId="{89E18A92-FAA1-466C-BAD7-6B42D94E1951}" srcOrd="0" destOrd="8" presId="urn:microsoft.com/office/officeart/2005/8/layout/hList2"/>
    <dgm:cxn modelId="{98C60A58-11E4-49D5-BA8F-D107DCABF39E}" type="presOf" srcId="{BC304954-FBCC-4B78-A8AA-268F24118DB2}" destId="{89E18A92-FAA1-466C-BAD7-6B42D94E1951}" srcOrd="0" destOrd="2" presId="urn:microsoft.com/office/officeart/2005/8/layout/hList2"/>
    <dgm:cxn modelId="{A399CD7A-C958-4AC0-AC52-373535084B05}" type="presOf" srcId="{4A61E8E0-289B-4DC0-90EA-A44CD9777E7D}" destId="{F54B6DA0-54CA-4704-B6D0-85B480D45306}" srcOrd="0" destOrd="0" presId="urn:microsoft.com/office/officeart/2005/8/layout/hList2"/>
    <dgm:cxn modelId="{1AD3987B-78EB-40C0-A6BD-7E05D8A80B88}" srcId="{99F84308-0D5A-420A-9D05-5E9FE6BB6FF1}" destId="{C6923B00-ABF6-4398-82C7-7422475623A9}" srcOrd="10" destOrd="0" parTransId="{B80F8E7E-BA1B-470D-9DCE-72973191AEB9}" sibTransId="{6AAF4739-A2A1-4D82-BD22-F6A3B0600D49}"/>
    <dgm:cxn modelId="{8581668D-A2EC-46DE-A2C0-F5BE2E20BB78}" type="presOf" srcId="{24C9D90D-5569-499C-B0F9-1992C9EF0D0F}" destId="{89E18A92-FAA1-466C-BAD7-6B42D94E1951}" srcOrd="0" destOrd="9" presId="urn:microsoft.com/office/officeart/2005/8/layout/hList2"/>
    <dgm:cxn modelId="{B92B2096-3106-4E6A-8E62-699C43681DAD}" srcId="{99F84308-0D5A-420A-9D05-5E9FE6BB6FF1}" destId="{EF00C4CF-D6BF-41CB-88B3-9F2005DC75A9}" srcOrd="8" destOrd="0" parTransId="{688FA153-5D9F-4A2F-9D4E-1EF1CD7F4DAC}" sibTransId="{E05DD04C-15E0-4562-9698-E1AC93D1BCE3}"/>
    <dgm:cxn modelId="{D9D8FEA5-861E-4CCA-8131-3E713D071816}" type="presOf" srcId="{C6923B00-ABF6-4398-82C7-7422475623A9}" destId="{89E18A92-FAA1-466C-BAD7-6B42D94E1951}" srcOrd="0" destOrd="10" presId="urn:microsoft.com/office/officeart/2005/8/layout/hList2"/>
    <dgm:cxn modelId="{848891B6-8048-4D9C-B839-CE322DCE70F9}" type="presOf" srcId="{99F84308-0D5A-420A-9D05-5E9FE6BB6FF1}" destId="{B724888A-1DF8-4FD7-9B38-670F06E7F656}" srcOrd="0" destOrd="0" presId="urn:microsoft.com/office/officeart/2005/8/layout/hList2"/>
    <dgm:cxn modelId="{AA7F31C0-1D96-4667-B66D-EC775BD23BFE}" srcId="{99F84308-0D5A-420A-9D05-5E9FE6BB6FF1}" destId="{B8B140F9-0BD4-4600-ADCE-78AC00B3726C}" srcOrd="4" destOrd="0" parTransId="{8B42BC4D-AFB0-4DBF-AA10-616DD743CC8E}" sibTransId="{5CA92481-CE08-486B-B7F1-B659EF7E5A35}"/>
    <dgm:cxn modelId="{37240EC3-B49E-4940-91D9-83C5F7C575F9}" srcId="{4A61E8E0-289B-4DC0-90EA-A44CD9777E7D}" destId="{99F84308-0D5A-420A-9D05-5E9FE6BB6FF1}" srcOrd="0" destOrd="0" parTransId="{D8B977E4-18B6-4D40-A32D-D9E85D90F470}" sibTransId="{60E0D53C-4EBD-4684-A502-32E7E84084DF}"/>
    <dgm:cxn modelId="{192A86D1-08C6-4DB6-BD55-2E39CA3C1CDB}" srcId="{99F84308-0D5A-420A-9D05-5E9FE6BB6FF1}" destId="{257C3B7C-EB57-472F-88AE-F97B55767D1E}" srcOrd="5" destOrd="0" parTransId="{14F52DBD-CB6F-4366-8A38-89934D11181B}" sibTransId="{E47877B9-E95B-4551-B0A4-FA76EE5A17AD}"/>
    <dgm:cxn modelId="{A0857EE5-4489-4A7B-B654-CF90225FA0D2}" srcId="{99F84308-0D5A-420A-9D05-5E9FE6BB6FF1}" destId="{899E8983-A87E-4976-B83C-322617FECBCA}" srcOrd="1" destOrd="0" parTransId="{1BC20CD5-7F62-40B2-9C29-5290B3D20EF0}" sibTransId="{2048CD22-1E54-4D83-A7AD-7D852D19AD70}"/>
    <dgm:cxn modelId="{D2E743E8-FE80-4719-8B70-1F9412ECE612}" type="presOf" srcId="{01E3E131-A0B5-47EF-832C-121EE1927257}" destId="{89E18A92-FAA1-466C-BAD7-6B42D94E1951}" srcOrd="0" destOrd="0" presId="urn:microsoft.com/office/officeart/2005/8/layout/hList2"/>
    <dgm:cxn modelId="{1CAF8FEA-100B-4FC5-ABF1-E512B748CD53}" srcId="{99F84308-0D5A-420A-9D05-5E9FE6BB6FF1}" destId="{01E3E131-A0B5-47EF-832C-121EE1927257}" srcOrd="0" destOrd="0" parTransId="{8CBF0DEC-BF82-481B-A18A-DF3AD9ED08FE}" sibTransId="{6DDCCAB9-88E9-4F54-8A49-AD3C2EE26771}"/>
    <dgm:cxn modelId="{008C55EE-6D91-4078-863F-ABC554F03169}" type="presParOf" srcId="{F54B6DA0-54CA-4704-B6D0-85B480D45306}" destId="{DB702511-0EE5-4081-866D-E1B838EF83DE}" srcOrd="0" destOrd="0" presId="urn:microsoft.com/office/officeart/2005/8/layout/hList2"/>
    <dgm:cxn modelId="{FAB327C9-15F2-422C-BE59-0EF744BB3CF4}" type="presParOf" srcId="{DB702511-0EE5-4081-866D-E1B838EF83DE}" destId="{6A135BB9-BAD2-4D5D-B289-06559F0EC5ED}" srcOrd="0" destOrd="0" presId="urn:microsoft.com/office/officeart/2005/8/layout/hList2"/>
    <dgm:cxn modelId="{091FF637-C619-4C28-B401-1B1291B3740A}" type="presParOf" srcId="{DB702511-0EE5-4081-866D-E1B838EF83DE}" destId="{89E18A92-FAA1-466C-BAD7-6B42D94E1951}" srcOrd="1" destOrd="0" presId="urn:microsoft.com/office/officeart/2005/8/layout/hList2"/>
    <dgm:cxn modelId="{2497CC8A-8FB2-4689-A1E8-BC31D3B06219}" type="presParOf" srcId="{DB702511-0EE5-4081-866D-E1B838EF83DE}" destId="{B724888A-1DF8-4FD7-9B38-670F06E7F656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24888A-1DF8-4FD7-9B38-670F06E7F656}">
      <dsp:nvSpPr>
        <dsp:cNvPr id="0" name=""/>
        <dsp:cNvSpPr/>
      </dsp:nvSpPr>
      <dsp:spPr>
        <a:xfrm rot="16200000">
          <a:off x="-1534238" y="2357787"/>
          <a:ext cx="3576590" cy="406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8848" bIns="0" numCol="1" spcCol="1270" anchor="t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/>
            <a:t>1. Our Children and The Curriculum</a:t>
          </a:r>
        </a:p>
      </dsp:txBody>
      <dsp:txXfrm>
        <a:off x="-1534238" y="2357787"/>
        <a:ext cx="3576590" cy="406882"/>
      </dsp:txXfrm>
    </dsp:sp>
    <dsp:sp modelId="{89E18A92-FAA1-466C-BAD7-6B42D94E1951}">
      <dsp:nvSpPr>
        <dsp:cNvPr id="0" name=""/>
        <dsp:cNvSpPr/>
      </dsp:nvSpPr>
      <dsp:spPr>
        <a:xfrm>
          <a:off x="457498" y="772933"/>
          <a:ext cx="2026706" cy="357659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358848" rIns="85344" bIns="85344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Encourage pupils to understand the relevance of the environmental crisis to their daily lives and the part they can play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Review the current teaching and learning to understanding levels of environmental and sustainability literacy within curriculum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Provide range of extra curriculum activities for pupils to engage in learning about the environment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Training for staff, pupils and parents on practical actions to mitigate environmental damage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900" kern="1200" dirty="0"/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Engage School Parliament </a:t>
          </a:r>
          <a:r>
            <a:rPr lang="en-GB" sz="900" kern="1200" dirty="0">
              <a:latin typeface="Trebuchet MS" panose="020B0603020202020204"/>
            </a:rPr>
            <a:t>/ Eco Committee </a:t>
          </a:r>
          <a:r>
            <a:rPr lang="en-GB" sz="900" kern="1200" dirty="0"/>
            <a:t>in working towards </a:t>
          </a:r>
          <a:r>
            <a:rPr lang="en-GB" sz="900" kern="1200" dirty="0">
              <a:latin typeface="Trebuchet MS" panose="020B0603020202020204"/>
            </a:rPr>
            <a:t>'Green Flag' Eco Schools accreditation and other environmental</a:t>
          </a:r>
          <a:r>
            <a:rPr lang="en-GB" sz="900" kern="1200" dirty="0"/>
            <a:t> awards</a:t>
          </a:r>
        </a:p>
      </dsp:txBody>
      <dsp:txXfrm>
        <a:off x="457498" y="772933"/>
        <a:ext cx="2026706" cy="3576590"/>
      </dsp:txXfrm>
    </dsp:sp>
    <dsp:sp modelId="{6A135BB9-BAD2-4D5D-B289-06559F0EC5ED}">
      <dsp:nvSpPr>
        <dsp:cNvPr id="0" name=""/>
        <dsp:cNvSpPr/>
      </dsp:nvSpPr>
      <dsp:spPr>
        <a:xfrm>
          <a:off x="50615" y="235848"/>
          <a:ext cx="813765" cy="8137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0601B9-3CCA-49B8-8576-52CB44C432C9}">
      <dsp:nvSpPr>
        <dsp:cNvPr id="0" name=""/>
        <dsp:cNvSpPr/>
      </dsp:nvSpPr>
      <dsp:spPr>
        <a:xfrm rot="16200000">
          <a:off x="1424292" y="2357787"/>
          <a:ext cx="3576590" cy="406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8848" bIns="0" numCol="1" spcCol="1270" anchor="t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/>
            <a:t>2. Our Assets, Buildings and Land</a:t>
          </a:r>
        </a:p>
      </dsp:txBody>
      <dsp:txXfrm>
        <a:off x="1424292" y="2357787"/>
        <a:ext cx="3576590" cy="406882"/>
      </dsp:txXfrm>
    </dsp:sp>
    <dsp:sp modelId="{9F569C77-93F6-4317-ABB5-75E7961BF1AE}">
      <dsp:nvSpPr>
        <dsp:cNvPr id="0" name=""/>
        <dsp:cNvSpPr/>
      </dsp:nvSpPr>
      <dsp:spPr>
        <a:xfrm>
          <a:off x="3416028" y="772933"/>
          <a:ext cx="2026706" cy="3576590"/>
        </a:xfrm>
        <a:prstGeom prst="rect">
          <a:avLst/>
        </a:prstGeom>
        <a:solidFill>
          <a:schemeClr val="accent5">
            <a:hueOff val="1247628"/>
            <a:satOff val="-25244"/>
            <a:lumOff val="78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358848" rIns="85344" bIns="85344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Measure environmental impacts of a range of the schools estates based activities in order to establish baselines against which targets for improvement can be set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Explore grants available for  sustainable enhancements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Identify partners to work with to enhance biodiversity on our land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Carbon, water, energy and waste management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Ensure procurement practices promote sustainability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Embed in the school culture sustainable actions in operational tasks</a:t>
          </a:r>
        </a:p>
      </dsp:txBody>
      <dsp:txXfrm>
        <a:off x="3416028" y="772933"/>
        <a:ext cx="2026706" cy="3576590"/>
      </dsp:txXfrm>
    </dsp:sp>
    <dsp:sp modelId="{F63016DC-683F-4FBE-9A5D-922AEC2DC0C5}">
      <dsp:nvSpPr>
        <dsp:cNvPr id="0" name=""/>
        <dsp:cNvSpPr/>
      </dsp:nvSpPr>
      <dsp:spPr>
        <a:xfrm>
          <a:off x="3009146" y="235848"/>
          <a:ext cx="813765" cy="81376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A3EB12-D89D-4465-9847-CAE605F20610}">
      <dsp:nvSpPr>
        <dsp:cNvPr id="0" name=""/>
        <dsp:cNvSpPr/>
      </dsp:nvSpPr>
      <dsp:spPr>
        <a:xfrm rot="16200000">
          <a:off x="4382823" y="2357787"/>
          <a:ext cx="3576590" cy="406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8848" bIns="0" numCol="1" spcCol="1270" anchor="t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/>
            <a:t>3. Our Community and the Wider Environment</a:t>
          </a:r>
        </a:p>
      </dsp:txBody>
      <dsp:txXfrm>
        <a:off x="4382823" y="2357787"/>
        <a:ext cx="3576590" cy="406882"/>
      </dsp:txXfrm>
    </dsp:sp>
    <dsp:sp modelId="{4BDCE797-0DB3-4D15-96B5-2994688FFF1C}">
      <dsp:nvSpPr>
        <dsp:cNvPr id="0" name=""/>
        <dsp:cNvSpPr/>
      </dsp:nvSpPr>
      <dsp:spPr>
        <a:xfrm>
          <a:off x="6374559" y="772933"/>
          <a:ext cx="2026706" cy="3576590"/>
        </a:xfrm>
        <a:prstGeom prst="rect">
          <a:avLst/>
        </a:prstGeom>
        <a:solidFill>
          <a:schemeClr val="accent5">
            <a:hueOff val="2495256"/>
            <a:satOff val="-50489"/>
            <a:lumOff val="156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358848" rIns="85344" bIns="85344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Regular and effective communication with school stakeholders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Engage the wider community to share knowledge and experience and to spread awareness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900" kern="1200" dirty="0"/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>
              <a:latin typeface="Trebuchet MS" panose="020B0603020202020204"/>
            </a:rPr>
            <a:t>Engage Parish, Local</a:t>
          </a:r>
          <a:r>
            <a:rPr lang="en-GB" sz="900" kern="1200" dirty="0"/>
            <a:t> </a:t>
          </a:r>
          <a:r>
            <a:rPr lang="en-GB" sz="900" kern="1200" dirty="0">
              <a:latin typeface="Trebuchet MS" panose="020B0603020202020204"/>
            </a:rPr>
            <a:t>and Country Councils to establish cocreation opportunities</a:t>
          </a:r>
          <a:endParaRPr lang="en-GB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900" kern="1200" dirty="0"/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>
              <a:latin typeface="Trebuchet MS" panose="020B0603020202020204"/>
            </a:rPr>
            <a:t>Ensure we learn from and share with DEEP</a:t>
          </a:r>
          <a:endParaRPr lang="en-GB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900" kern="1200" dirty="0">
            <a:latin typeface="Trebuchet MS" panose="020B0603020202020204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Examine what the school can do to enhance the environment surrounding the school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900" kern="1200" dirty="0">
            <a:latin typeface="Trebuchet MS" panose="020B0603020202020204"/>
          </a:endParaRP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>
              <a:latin typeface="Trebuchet MS" panose="020B0603020202020204"/>
            </a:rPr>
            <a:t>Build relationship with Allotment holders to enhance field to fork understanding</a:t>
          </a:r>
        </a:p>
      </dsp:txBody>
      <dsp:txXfrm>
        <a:off x="6374559" y="772933"/>
        <a:ext cx="2026706" cy="3576590"/>
      </dsp:txXfrm>
    </dsp:sp>
    <dsp:sp modelId="{E0BE9B84-2395-4216-8B03-DB5B6CC4747D}">
      <dsp:nvSpPr>
        <dsp:cNvPr id="0" name=""/>
        <dsp:cNvSpPr/>
      </dsp:nvSpPr>
      <dsp:spPr>
        <a:xfrm>
          <a:off x="5967676" y="235848"/>
          <a:ext cx="813765" cy="81376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24888A-1DF8-4FD7-9B38-670F06E7F656}">
      <dsp:nvSpPr>
        <dsp:cNvPr id="0" name=""/>
        <dsp:cNvSpPr/>
      </dsp:nvSpPr>
      <dsp:spPr>
        <a:xfrm rot="16200000">
          <a:off x="-397020" y="1391466"/>
          <a:ext cx="2061823" cy="436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84664" bIns="0" numCol="1" spcCol="1270" anchor="t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1. Our Children and The Curriculum</a:t>
          </a:r>
        </a:p>
      </dsp:txBody>
      <dsp:txXfrm>
        <a:off x="-397020" y="1391466"/>
        <a:ext cx="2061823" cy="436154"/>
      </dsp:txXfrm>
    </dsp:sp>
    <dsp:sp modelId="{89E18A92-FAA1-466C-BAD7-6B42D94E1951}">
      <dsp:nvSpPr>
        <dsp:cNvPr id="0" name=""/>
        <dsp:cNvSpPr/>
      </dsp:nvSpPr>
      <dsp:spPr>
        <a:xfrm>
          <a:off x="851968" y="578632"/>
          <a:ext cx="7184099" cy="206182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384664" rIns="85344" bIns="85344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Encourage pupils to understand the relevance of the environmental crisis to their daily lives and the part they can play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Review the current teaching and learning to understanding levels of environmental and sustainability literacy within curriculum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Provide range of extra curriculum activities for pupils to engage in learning about the environment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Training for staff, pupils and parents on practical actions to mitigate environmental damage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Engage School Parliament / Eco Committee in working towards 'Green Flag' Eco Schools accreditation and other environmental awards</a:t>
          </a:r>
          <a:endParaRPr lang="en-US" sz="900" kern="1200" dirty="0"/>
        </a:p>
      </dsp:txBody>
      <dsp:txXfrm>
        <a:off x="851968" y="578632"/>
        <a:ext cx="7184099" cy="2061823"/>
      </dsp:txXfrm>
    </dsp:sp>
    <dsp:sp modelId="{6A135BB9-BAD2-4D5D-B289-06559F0EC5ED}">
      <dsp:nvSpPr>
        <dsp:cNvPr id="0" name=""/>
        <dsp:cNvSpPr/>
      </dsp:nvSpPr>
      <dsp:spPr>
        <a:xfrm>
          <a:off x="415813" y="2907"/>
          <a:ext cx="872309" cy="8723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24888A-1DF8-4FD7-9B38-670F06E7F656}">
      <dsp:nvSpPr>
        <dsp:cNvPr id="0" name=""/>
        <dsp:cNvSpPr/>
      </dsp:nvSpPr>
      <dsp:spPr>
        <a:xfrm rot="16200000">
          <a:off x="-397020" y="1391466"/>
          <a:ext cx="2061823" cy="436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84664" bIns="0" numCol="1" spcCol="1270" anchor="t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/>
            <a:t>2. Our Assets, Buildings and Land</a:t>
          </a:r>
        </a:p>
      </dsp:txBody>
      <dsp:txXfrm>
        <a:off x="-397020" y="1391466"/>
        <a:ext cx="2061823" cy="436154"/>
      </dsp:txXfrm>
    </dsp:sp>
    <dsp:sp modelId="{89E18A92-FAA1-466C-BAD7-6B42D94E1951}">
      <dsp:nvSpPr>
        <dsp:cNvPr id="0" name=""/>
        <dsp:cNvSpPr/>
      </dsp:nvSpPr>
      <dsp:spPr>
        <a:xfrm>
          <a:off x="851968" y="578632"/>
          <a:ext cx="7184099" cy="2061823"/>
        </a:xfrm>
        <a:prstGeom prst="rect">
          <a:avLst/>
        </a:prstGeom>
        <a:solidFill>
          <a:srgbClr val="AB6E37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384664" rIns="71120" bIns="7112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800" kern="1200" dirty="0"/>
            <a:t>Measure environmental impacts of a range of the schools estates based activities in order to establish baselines against which targets for improvement can be set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800" kern="1200" dirty="0"/>
            <a:t>Explore grants available for  sustainable enhancements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800" kern="1200" dirty="0"/>
            <a:t>Identify partners to work with to enhance biodiversity on our land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800" kern="1200" dirty="0"/>
            <a:t>Carbon, water, energy and waste management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800" kern="1200" dirty="0"/>
            <a:t>Ensure procurement practices promote sustainability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800" kern="1200" dirty="0"/>
            <a:t>Embed in the school culture sustainable actions in operational tasks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800" kern="1200" dirty="0"/>
        </a:p>
      </dsp:txBody>
      <dsp:txXfrm>
        <a:off x="851968" y="578632"/>
        <a:ext cx="7184099" cy="2061823"/>
      </dsp:txXfrm>
    </dsp:sp>
    <dsp:sp modelId="{6A135BB9-BAD2-4D5D-B289-06559F0EC5ED}">
      <dsp:nvSpPr>
        <dsp:cNvPr id="0" name=""/>
        <dsp:cNvSpPr/>
      </dsp:nvSpPr>
      <dsp:spPr>
        <a:xfrm>
          <a:off x="415813" y="2907"/>
          <a:ext cx="872309" cy="872309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24888A-1DF8-4FD7-9B38-670F06E7F656}">
      <dsp:nvSpPr>
        <dsp:cNvPr id="0" name=""/>
        <dsp:cNvSpPr/>
      </dsp:nvSpPr>
      <dsp:spPr>
        <a:xfrm rot="16200000">
          <a:off x="-397020" y="1391466"/>
          <a:ext cx="2061823" cy="436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84664" bIns="0" numCol="1" spcCol="1270" anchor="t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3. Our Community and the Wider Environment</a:t>
          </a:r>
        </a:p>
      </dsp:txBody>
      <dsp:txXfrm>
        <a:off x="-397020" y="1391466"/>
        <a:ext cx="2061823" cy="436154"/>
      </dsp:txXfrm>
    </dsp:sp>
    <dsp:sp modelId="{89E18A92-FAA1-466C-BAD7-6B42D94E1951}">
      <dsp:nvSpPr>
        <dsp:cNvPr id="0" name=""/>
        <dsp:cNvSpPr/>
      </dsp:nvSpPr>
      <dsp:spPr>
        <a:xfrm>
          <a:off x="851968" y="578632"/>
          <a:ext cx="7184099" cy="2061823"/>
        </a:xfrm>
        <a:prstGeom prst="rect">
          <a:avLst/>
        </a:prstGeom>
        <a:solidFill>
          <a:srgbClr val="918655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384664" rIns="85344" bIns="85344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Regular and effective communication with school stakeholders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Engage the wider community to share knowledge and experience and to spread awareness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Engage Parish, Local and Country Councils to establish cocreation opportunities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Ensure we learn from and share with DEEP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Examine what the school can do to enhance the environment surrounding the school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kern="1200" dirty="0"/>
            <a:t>Build relationship with Allotment holders to enhance field to fork understanding</a:t>
          </a:r>
          <a:endParaRPr lang="en-US" sz="900" kern="1200" dirty="0"/>
        </a:p>
      </dsp:txBody>
      <dsp:txXfrm>
        <a:off x="851968" y="578632"/>
        <a:ext cx="7184099" cy="2061823"/>
      </dsp:txXfrm>
    </dsp:sp>
    <dsp:sp modelId="{6A135BB9-BAD2-4D5D-B289-06559F0EC5ED}">
      <dsp:nvSpPr>
        <dsp:cNvPr id="0" name=""/>
        <dsp:cNvSpPr/>
      </dsp:nvSpPr>
      <dsp:spPr>
        <a:xfrm>
          <a:off x="415813" y="2907"/>
          <a:ext cx="872309" cy="872309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AB5D-9B3E-47AE-928E-928E2ED165EE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A588-F00F-4170-83BD-0EFD38BCD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940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AB5D-9B3E-47AE-928E-928E2ED165EE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A588-F00F-4170-83BD-0EFD38BCD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30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AB5D-9B3E-47AE-928E-928E2ED165EE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A588-F00F-4170-83BD-0EFD38BCD5A9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4724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AB5D-9B3E-47AE-928E-928E2ED165EE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A588-F00F-4170-83BD-0EFD38BCD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956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AB5D-9B3E-47AE-928E-928E2ED165EE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A588-F00F-4170-83BD-0EFD38BCD5A9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0697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AB5D-9B3E-47AE-928E-928E2ED165EE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A588-F00F-4170-83BD-0EFD38BCD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8529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AB5D-9B3E-47AE-928E-928E2ED165EE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A588-F00F-4170-83BD-0EFD38BCD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902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AB5D-9B3E-47AE-928E-928E2ED165EE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A588-F00F-4170-83BD-0EFD38BCD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853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AB5D-9B3E-47AE-928E-928E2ED165EE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A588-F00F-4170-83BD-0EFD38BCD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11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AB5D-9B3E-47AE-928E-928E2ED165EE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A588-F00F-4170-83BD-0EFD38BCD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717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AB5D-9B3E-47AE-928E-928E2ED165EE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A588-F00F-4170-83BD-0EFD38BCD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399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AB5D-9B3E-47AE-928E-928E2ED165EE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A588-F00F-4170-83BD-0EFD38BCD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916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AB5D-9B3E-47AE-928E-928E2ED165EE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A588-F00F-4170-83BD-0EFD38BCD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138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AB5D-9B3E-47AE-928E-928E2ED165EE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A588-F00F-4170-83BD-0EFD38BCD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663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AB5D-9B3E-47AE-928E-928E2ED165EE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A588-F00F-4170-83BD-0EFD38BCD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814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AB5D-9B3E-47AE-928E-928E2ED165EE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A588-F00F-4170-83BD-0EFD38BCD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473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DAB5D-9B3E-47AE-928E-928E2ED165EE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C28A588-F00F-4170-83BD-0EFD38BCD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7466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6BF7D-7DBC-477A-B0AE-7443D49203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Environment &amp; Sustainability Strategy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BBCB4C-8A72-4A53-9111-6963D0D490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Felsted Primary School</a:t>
            </a:r>
          </a:p>
          <a:p>
            <a:r>
              <a:rPr lang="en-GB" dirty="0"/>
              <a:t>April 2022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9682B2E-12BF-45F8-B373-5880D350A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496" y="5223195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406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6ADB1-45C2-4BDE-A64D-9B9E41A5D1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5731" y="189841"/>
            <a:ext cx="7766936" cy="864073"/>
          </a:xfrm>
        </p:spPr>
        <p:txBody>
          <a:bodyPr/>
          <a:lstStyle/>
          <a:p>
            <a:r>
              <a:rPr lang="en-GB" dirty="0"/>
              <a:t>Strategy on a Page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3EC78C-815F-4D65-8FC7-550F87F6D6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5731" y="1053914"/>
            <a:ext cx="7766936" cy="1096899"/>
          </a:xfrm>
        </p:spPr>
        <p:txBody>
          <a:bodyPr/>
          <a:lstStyle/>
          <a:p>
            <a:r>
              <a:rPr lang="en-GB" dirty="0"/>
              <a:t>Environment &amp;  Sustainability Strategy – Three Strategic Aims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EBE42D2-4B17-49EA-A5F9-DDE54AFAEE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0100315"/>
              </p:ext>
            </p:extLst>
          </p:nvPr>
        </p:nvGraphicFramePr>
        <p:xfrm>
          <a:off x="838724" y="2082787"/>
          <a:ext cx="8451882" cy="4585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F00A780-046F-4957-8015-BF78DD017443}"/>
              </a:ext>
            </a:extLst>
          </p:cNvPr>
          <p:cNvSpPr txBox="1"/>
          <p:nvPr/>
        </p:nvSpPr>
        <p:spPr>
          <a:xfrm>
            <a:off x="838724" y="1679446"/>
            <a:ext cx="8451882" cy="40011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/>
              <a:t>Intent: </a:t>
            </a:r>
            <a:r>
              <a:rPr lang="en-GB" sz="1000" dirty="0"/>
              <a:t>Create an environment where pupils and staff engage wholly with the challenges of climate change and actions they can take to mitigate its impact</a:t>
            </a:r>
          </a:p>
        </p:txBody>
      </p:sp>
    </p:spTree>
    <p:extLst>
      <p:ext uri="{BB962C8B-B14F-4D97-AF65-F5344CB8AC3E}">
        <p14:creationId xmlns:p14="http://schemas.microsoft.com/office/powerpoint/2010/main" val="2085173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6ADB1-45C2-4BDE-A64D-9B9E41A5D1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5731" y="189841"/>
            <a:ext cx="7766936" cy="864073"/>
          </a:xfrm>
        </p:spPr>
        <p:txBody>
          <a:bodyPr/>
          <a:lstStyle/>
          <a:p>
            <a:r>
              <a:rPr lang="en-GB" sz="3400" dirty="0"/>
              <a:t>Our Children and The Curriculum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9E408A0D-5856-489B-B65B-F403C4893A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7008" y="4228407"/>
            <a:ext cx="7611766" cy="2147226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GB" sz="2100" dirty="0"/>
              <a:t>Progress and impact will be monitored via the following: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/>
              <a:t>Governor visits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/>
              <a:t>Eco School accreditations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/>
              <a:t>Minutes of School Parliament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/>
              <a:t>Assemblies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/>
              <a:t>Visual audits around school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/>
              <a:t>Updates and information sharing in Friday Flyer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/>
              <a:t>Updates and information sharing on website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6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EBE42D2-4B17-49EA-A5F9-DDE54AFAEE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4398190"/>
              </p:ext>
            </p:extLst>
          </p:nvPr>
        </p:nvGraphicFramePr>
        <p:xfrm>
          <a:off x="788565" y="1223962"/>
          <a:ext cx="8451882" cy="2643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Subtitle 2">
            <a:extLst>
              <a:ext uri="{FF2B5EF4-FFF2-40B4-BE49-F238E27FC236}">
                <a16:creationId xmlns:a16="http://schemas.microsoft.com/office/drawing/2014/main" id="{F3985E70-8166-40C0-A89C-2613545BBFF0}"/>
              </a:ext>
            </a:extLst>
          </p:cNvPr>
          <p:cNvSpPr txBox="1">
            <a:spLocks/>
          </p:cNvSpPr>
          <p:nvPr/>
        </p:nvSpPr>
        <p:spPr>
          <a:xfrm>
            <a:off x="1305731" y="1053914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Monitoring Progress and Impact</a:t>
            </a:r>
          </a:p>
        </p:txBody>
      </p:sp>
    </p:spTree>
    <p:extLst>
      <p:ext uri="{BB962C8B-B14F-4D97-AF65-F5344CB8AC3E}">
        <p14:creationId xmlns:p14="http://schemas.microsoft.com/office/powerpoint/2010/main" val="3732802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6ADB1-45C2-4BDE-A64D-9B9E41A5D1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5731" y="189841"/>
            <a:ext cx="7766936" cy="864073"/>
          </a:xfrm>
        </p:spPr>
        <p:txBody>
          <a:bodyPr/>
          <a:lstStyle/>
          <a:p>
            <a:r>
              <a:rPr lang="en-GB" sz="3400" dirty="0"/>
              <a:t>Our Assets, Buildings and Land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9E408A0D-5856-489B-B65B-F403C4893A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0230" y="4236618"/>
            <a:ext cx="7611766" cy="1778287"/>
          </a:xfrm>
        </p:spPr>
        <p:txBody>
          <a:bodyPr>
            <a:normAutofit/>
          </a:bodyPr>
          <a:lstStyle/>
          <a:p>
            <a:pPr algn="l"/>
            <a:r>
              <a:rPr lang="en-GB" sz="1800" dirty="0"/>
              <a:t>Progress and impact will be monitored via the following: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300" dirty="0"/>
              <a:t>School baseline audit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300" dirty="0"/>
              <a:t>Assessment and evidence of consumption efficiencies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300" dirty="0"/>
              <a:t>Applications for grants / other funding sources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300" dirty="0"/>
              <a:t>Agenda item of Finance &amp; Premises Committee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EBE42D2-4B17-49EA-A5F9-DDE54AFAEE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9051712"/>
              </p:ext>
            </p:extLst>
          </p:nvPr>
        </p:nvGraphicFramePr>
        <p:xfrm>
          <a:off x="780176" y="1299700"/>
          <a:ext cx="8451882" cy="2643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ubtitle 2">
            <a:extLst>
              <a:ext uri="{FF2B5EF4-FFF2-40B4-BE49-F238E27FC236}">
                <a16:creationId xmlns:a16="http://schemas.microsoft.com/office/drawing/2014/main" id="{E582E181-2975-41AE-BE31-C89145BCA12B}"/>
              </a:ext>
            </a:extLst>
          </p:cNvPr>
          <p:cNvSpPr txBox="1">
            <a:spLocks/>
          </p:cNvSpPr>
          <p:nvPr/>
        </p:nvSpPr>
        <p:spPr>
          <a:xfrm>
            <a:off x="1305731" y="1053914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Monitoring Progress and Impact</a:t>
            </a:r>
          </a:p>
        </p:txBody>
      </p:sp>
    </p:spTree>
    <p:extLst>
      <p:ext uri="{BB962C8B-B14F-4D97-AF65-F5344CB8AC3E}">
        <p14:creationId xmlns:p14="http://schemas.microsoft.com/office/powerpoint/2010/main" val="3351129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6ADB1-45C2-4BDE-A64D-9B9E41A5D1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0176" y="142072"/>
            <a:ext cx="8292492" cy="864073"/>
          </a:xfrm>
        </p:spPr>
        <p:txBody>
          <a:bodyPr/>
          <a:lstStyle/>
          <a:p>
            <a:r>
              <a:rPr lang="en-GB" sz="3400" dirty="0"/>
              <a:t>Our Community &amp; the Wider Environment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9E408A0D-5856-489B-B65B-F403C4893A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0229" y="4236618"/>
            <a:ext cx="7620156" cy="1778287"/>
          </a:xfrm>
        </p:spPr>
        <p:txBody>
          <a:bodyPr>
            <a:noAutofit/>
          </a:bodyPr>
          <a:lstStyle/>
          <a:p>
            <a:pPr algn="l"/>
            <a:r>
              <a:rPr lang="en-GB" sz="1800" dirty="0"/>
              <a:t>Progress and impact will be monitored via the following: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200" dirty="0"/>
              <a:t>Engagement with parents through stakeholder surveys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200" dirty="0"/>
              <a:t>Involving Parish Councils in School Parliament meeting/s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200" dirty="0"/>
              <a:t>Community activities for children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200" dirty="0"/>
              <a:t>Engaging with DEEP and other Head Teachers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EBE42D2-4B17-49EA-A5F9-DDE54AFAEE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9342483"/>
              </p:ext>
            </p:extLst>
          </p:nvPr>
        </p:nvGraphicFramePr>
        <p:xfrm>
          <a:off x="780176" y="1299700"/>
          <a:ext cx="8451882" cy="2643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ubtitle 2">
            <a:extLst>
              <a:ext uri="{FF2B5EF4-FFF2-40B4-BE49-F238E27FC236}">
                <a16:creationId xmlns:a16="http://schemas.microsoft.com/office/drawing/2014/main" id="{E582E181-2975-41AE-BE31-C89145BCA12B}"/>
              </a:ext>
            </a:extLst>
          </p:cNvPr>
          <p:cNvSpPr txBox="1">
            <a:spLocks/>
          </p:cNvSpPr>
          <p:nvPr/>
        </p:nvSpPr>
        <p:spPr>
          <a:xfrm>
            <a:off x="1305732" y="1006145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Monitoring Progress and Impact</a:t>
            </a:r>
          </a:p>
        </p:txBody>
      </p:sp>
    </p:spTree>
    <p:extLst>
      <p:ext uri="{BB962C8B-B14F-4D97-AF65-F5344CB8AC3E}">
        <p14:creationId xmlns:p14="http://schemas.microsoft.com/office/powerpoint/2010/main" val="25357876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645</TotalTime>
  <Words>652</Words>
  <Application>Microsoft Office PowerPoint</Application>
  <PresentationFormat>Widescreen</PresentationFormat>
  <Paragraphs>70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Environment &amp; Sustainability Strategy</vt:lpstr>
      <vt:lpstr>Strategy on a Page</vt:lpstr>
      <vt:lpstr>Our Children and The Curriculum</vt:lpstr>
      <vt:lpstr>Our Assets, Buildings and Land</vt:lpstr>
      <vt:lpstr>Our Community &amp; the Wider Environment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Andrewartha</dc:creator>
  <cp:lastModifiedBy>Felsted Primary Admin Email</cp:lastModifiedBy>
  <cp:revision>49</cp:revision>
  <dcterms:created xsi:type="dcterms:W3CDTF">2021-10-11T09:56:37Z</dcterms:created>
  <dcterms:modified xsi:type="dcterms:W3CDTF">2022-04-26T10:59:01Z</dcterms:modified>
</cp:coreProperties>
</file>